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7" r:id="rId3"/>
    <p:sldId id="265" r:id="rId4"/>
    <p:sldId id="266" r:id="rId5"/>
    <p:sldId id="264" r:id="rId6"/>
    <p:sldId id="262" r:id="rId7"/>
    <p:sldId id="263" r:id="rId8"/>
    <p:sldId id="260" r:id="rId9"/>
    <p:sldId id="270" r:id="rId10"/>
    <p:sldId id="257" r:id="rId11"/>
    <p:sldId id="26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3781C-603E-4E4C-A80C-EACD4CD94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D25252-AFDA-4C0A-87E7-52864BEAAB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ECB02-1F6F-4698-A72C-278960CD9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BA16-2B5D-42AE-88E5-640D8F8B184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0E9EC-AA1C-4BAB-BC55-3CB00836A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58C9D-1180-42FA-BC21-9E0AA3D05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934C8-AB0A-4C8B-8930-DDC8A6FE8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196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F71E2-AFD2-47D6-A7BC-965DCE4D7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E76FE-99E9-40AE-919E-586482D02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A83B3-AF34-4A72-A44A-1DC73E2BE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BA16-2B5D-42AE-88E5-640D8F8B184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C4234-3B05-4A5F-866B-271DC10BF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2395D-BB7C-4A29-95AE-6D443F580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934C8-AB0A-4C8B-8930-DDC8A6FE8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36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98214-1644-46D2-AB6A-8997B786E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0B8A0E-7215-4C9D-8E43-0CA0D9340B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1A0BBC-98C9-4442-B281-1E7232E91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BA16-2B5D-42AE-88E5-640D8F8B184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2702A-7DE8-4CE0-B2AD-00A4A04D7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BEA2F-0936-4714-ABD6-6A60EA822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934C8-AB0A-4C8B-8930-DDC8A6FE8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7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F1A4D-0A6C-4B79-A2B7-A69294E28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573B6-349C-49B5-8F8A-3ED7D3ABDA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FAA52-D583-44C2-A909-9DBF62F30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194F28-C3E7-4B13-BCE8-8FC86CD18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BA16-2B5D-42AE-88E5-640D8F8B184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0F6B0F-73AC-4F76-BD78-8AF1A6081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ACDB2-21BC-453F-819F-4E8C220E2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934C8-AB0A-4C8B-8930-DDC8A6FE8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364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95D9B-ED4D-4C48-B609-653A1EE07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15223-FB29-4269-A52E-AEB053E95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9E43A4-2738-4214-B92A-FB0B45EA83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644BB8-8840-4929-BCE5-015131DD62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6C55E9-E97A-479B-AA1C-E72F680F33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B927AA-3327-4196-888B-62641C21B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BA16-2B5D-42AE-88E5-640D8F8B184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A57654-25D1-46ED-B1E2-D9E8042CE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E343DD-86BE-427F-A399-D2D0C3D49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934C8-AB0A-4C8B-8930-DDC8A6FE8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62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23A4D-2676-4434-9619-DD7DC62C4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C30388-BF73-4766-9EE4-D4874E81F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BA16-2B5D-42AE-88E5-640D8F8B184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FBBE58-6C10-457C-B2FF-33A6A006B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714688-1C13-4F72-AC18-1636231B6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934C8-AB0A-4C8B-8930-DDC8A6FE8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474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B4512D-E6C2-4B08-AA07-20AB04DA0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BA16-2B5D-42AE-88E5-640D8F8B184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43F03F-9E74-411D-BE2F-13199A52D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8C71B7-9E02-4A00-9DE8-FFF341A2C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934C8-AB0A-4C8B-8930-DDC8A6FE8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980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CE59E-2BD7-410A-85D1-36F6F046F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59D0E-C86D-4723-AEA2-28ECE2C0C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BE8FA-F7DB-46D2-BF9B-6FCC32BD6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68FDF8-B3FE-4E84-B6C1-51FAA7F48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BA16-2B5D-42AE-88E5-640D8F8B184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3AD1E7-903F-44C1-B36B-2E6596DBA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87626-2B2D-4B90-95AB-062DC1F9F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934C8-AB0A-4C8B-8930-DDC8A6FE8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86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BB7D5-DA8C-4E61-98D7-08B1E7D5C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2B7C64-DD33-493D-B662-5606E7009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31FBF-F896-4FE9-93FE-3BB7C97A6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210B73-F971-4355-82BF-E9B89A534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BA16-2B5D-42AE-88E5-640D8F8B184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20F3FD-121E-4319-A41A-3094F643C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64F1E1-7282-4DCE-AE68-223B1BD3E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934C8-AB0A-4C8B-8930-DDC8A6FE8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082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D433D-7B94-4149-8F4E-2EA6C6C8F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1A477E-D7CA-4D99-B000-4074F3AC6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92901-2405-499C-9D9E-13724DEFC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BA16-2B5D-42AE-88E5-640D8F8B184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A699B-3C1C-49A1-98EE-9E50A84ED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268DE-0999-4B8F-BC30-4A05A0832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934C8-AB0A-4C8B-8930-DDC8A6FE8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14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D8F441-1041-4F6E-A68D-452550C86F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672CE4-6A81-435F-8281-77F0FC777A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9748CF-A9A3-4ADF-8F49-399FBC292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BA16-2B5D-42AE-88E5-640D8F8B184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883B2-E8F1-45F5-B7A4-AE1E1E5F5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92784-A8A5-413F-AB94-C6E5A654E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934C8-AB0A-4C8B-8930-DDC8A6FE8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249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DD5F78-B6A4-4D59-B255-9036C50A5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3BF569-57B6-4163-B671-16171561B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11B09-055F-428C-AEAE-FFFC54DEC1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2BA16-2B5D-42AE-88E5-640D8F8B1842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88883-F115-467B-B550-6513B76BD2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E7F7F-496B-4658-9D25-6D543F5BFB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934C8-AB0A-4C8B-8930-DDC8A6FE8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67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microsoft.com/office/2007/relationships/hdphoto" Target="../media/hdphoto6.wdp"/><Relationship Id="rId12" Type="http://schemas.microsoft.com/office/2007/relationships/hdphoto" Target="../media/hdphoto8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microsoft.com/office/2007/relationships/hdphoto" Target="../media/hdphoto1.wdp"/><Relationship Id="rId10" Type="http://schemas.microsoft.com/office/2007/relationships/hdphoto" Target="../media/hdphoto7.wdp"/><Relationship Id="rId4" Type="http://schemas.openxmlformats.org/officeDocument/2006/relationships/image" Target="../media/image2.png"/><Relationship Id="rId9" Type="http://schemas.openxmlformats.org/officeDocument/2006/relationships/image" Target="../media/image15.png"/><Relationship Id="rId14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microsoft.com/office/2007/relationships/hdphoto" Target="../media/hdphoto6.wdp"/><Relationship Id="rId10" Type="http://schemas.microsoft.com/office/2007/relationships/hdphoto" Target="../media/hdphoto11.wdp"/><Relationship Id="rId4" Type="http://schemas.openxmlformats.org/officeDocument/2006/relationships/image" Target="../media/image13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4.jpeg"/><Relationship Id="rId3" Type="http://schemas.microsoft.com/office/2007/relationships/hdphoto" Target="../media/hdphoto12.wdp"/><Relationship Id="rId7" Type="http://schemas.microsoft.com/office/2007/relationships/hdphoto" Target="../media/hdphoto13.wdp"/><Relationship Id="rId12" Type="http://schemas.openxmlformats.org/officeDocument/2006/relationships/image" Target="../media/image28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7.gif"/><Relationship Id="rId5" Type="http://schemas.openxmlformats.org/officeDocument/2006/relationships/image" Target="../media/image23.gif"/><Relationship Id="rId10" Type="http://schemas.openxmlformats.org/officeDocument/2006/relationships/image" Target="../media/image26.gif"/><Relationship Id="rId4" Type="http://schemas.openxmlformats.org/officeDocument/2006/relationships/image" Target="../media/image22.gif"/><Relationship Id="rId9" Type="http://schemas.microsoft.com/office/2007/relationships/hdphoto" Target="../media/hdphoto1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FCB9DC36-E68E-47C6-8763-39392C2C71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99"/>
          <a:stretch>
            <a:fillRect/>
          </a:stretch>
        </p:blipFill>
        <p:spPr>
          <a:xfrm>
            <a:off x="35560" y="0"/>
            <a:ext cx="12120880" cy="42108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97F16D38-F457-42BA-8CAD-CBD1CDD97F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99"/>
          <a:stretch>
            <a:fillRect/>
          </a:stretch>
        </p:blipFill>
        <p:spPr>
          <a:xfrm>
            <a:off x="71120" y="6436914"/>
            <a:ext cx="12120880" cy="42108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9C9B3C2-A859-4E21-8D76-8CCD74274041}"/>
              </a:ext>
            </a:extLst>
          </p:cNvPr>
          <p:cNvGrpSpPr/>
          <p:nvPr/>
        </p:nvGrpSpPr>
        <p:grpSpPr>
          <a:xfrm>
            <a:off x="257568" y="652819"/>
            <a:ext cx="1898223" cy="839960"/>
            <a:chOff x="2616576" y="995513"/>
            <a:chExt cx="2063993" cy="981013"/>
          </a:xfrm>
        </p:grpSpPr>
        <p:pic>
          <p:nvPicPr>
            <p:cNvPr id="7" name="Picture 7" descr="http://t2.gstatic.com/images?q=tbn:ANd9GcRlXGzG4ErMKiqPxuL6lUrazO8gUOBtWLzkHJa87avhpfRVZztb">
              <a:extLst>
                <a:ext uri="{FF2B5EF4-FFF2-40B4-BE49-F238E27FC236}">
                  <a16:creationId xmlns:a16="http://schemas.microsoft.com/office/drawing/2014/main" id="{EDC2C1E8-E339-4A88-9310-9415364CAD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  <a14:imgEffect>
                        <a14:sharpenSoften amount="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6576" y="995513"/>
              <a:ext cx="1093343" cy="981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98CE36E-E4D9-42A0-A2BA-BCF597D71822}"/>
                </a:ext>
              </a:extLst>
            </p:cNvPr>
            <p:cNvGrpSpPr/>
            <p:nvPr/>
          </p:nvGrpSpPr>
          <p:grpSpPr>
            <a:xfrm>
              <a:off x="2616576" y="1032093"/>
              <a:ext cx="2063993" cy="826760"/>
              <a:chOff x="1035383" y="2125701"/>
              <a:chExt cx="2063993" cy="826760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5F82F6-5A12-49EF-B021-778AF57358B2}"/>
                  </a:ext>
                </a:extLst>
              </p:cNvPr>
              <p:cNvSpPr txBox="1"/>
              <p:nvPr/>
            </p:nvSpPr>
            <p:spPr>
              <a:xfrm>
                <a:off x="1035383" y="2125701"/>
                <a:ext cx="2063993" cy="826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>
                    <a:solidFill>
                      <a:srgbClr val="6699FF"/>
                    </a:solidFill>
                    <a:latin typeface="Harlow Solid Italic" pitchFamily="82" charset="0"/>
                  </a:rPr>
                  <a:t>Apex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5807EB-1C03-47C8-9245-CA52D6BF3379}"/>
                  </a:ext>
                </a:extLst>
              </p:cNvPr>
              <p:cNvSpPr txBox="1"/>
              <p:nvPr/>
            </p:nvSpPr>
            <p:spPr>
              <a:xfrm>
                <a:off x="2339062" y="2288392"/>
                <a:ext cx="3609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TM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C806F67-85AA-41A3-B3DC-B04E82528368}"/>
                  </a:ext>
                </a:extLst>
              </p:cNvPr>
              <p:cNvSpPr txBox="1"/>
              <p:nvPr/>
            </p:nvSpPr>
            <p:spPr>
              <a:xfrm>
                <a:off x="1737384" y="2528971"/>
                <a:ext cx="10983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 b="1" dirty="0">
                    <a:solidFill>
                      <a:schemeClr val="tx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Systems</a:t>
                </a:r>
                <a:endParaRPr lang="en-US" b="1" dirty="0">
                  <a:solidFill>
                    <a:schemeClr val="tx2">
                      <a:lumMod val="40000"/>
                      <a:lumOff val="6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2" name="Shape 323">
            <a:extLst>
              <a:ext uri="{FF2B5EF4-FFF2-40B4-BE49-F238E27FC236}">
                <a16:creationId xmlns:a16="http://schemas.microsoft.com/office/drawing/2014/main" id="{90C8CFD5-2729-496D-BC80-F8AA7B706F19}"/>
              </a:ext>
            </a:extLst>
          </p:cNvPr>
          <p:cNvSpPr/>
          <p:nvPr/>
        </p:nvSpPr>
        <p:spPr>
          <a:xfrm>
            <a:off x="4495799" y="6597213"/>
            <a:ext cx="381841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dirty="0"/>
              <a:t> 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APEX Systems Inc. all rights reserved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E515828-D166-45B0-A980-D5F717E6C81E}"/>
              </a:ext>
            </a:extLst>
          </p:cNvPr>
          <p:cNvSpPr/>
          <p:nvPr/>
        </p:nvSpPr>
        <p:spPr>
          <a:xfrm>
            <a:off x="3476373" y="4508417"/>
            <a:ext cx="4942114" cy="1571793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6699FF"/>
              </a:solidFill>
            </a:endParaRPr>
          </a:p>
          <a:p>
            <a:pPr algn="ctr"/>
            <a:r>
              <a:rPr lang="en-US" b="1" dirty="0">
                <a:solidFill>
                  <a:srgbClr val="6699FF"/>
                </a:solidFill>
              </a:rPr>
              <a:t>_______________________________________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D3C61B-D444-4A85-8D98-105148CA2BD1}"/>
              </a:ext>
            </a:extLst>
          </p:cNvPr>
          <p:cNvSpPr/>
          <p:nvPr/>
        </p:nvSpPr>
        <p:spPr>
          <a:xfrm>
            <a:off x="4074137" y="4758089"/>
            <a:ext cx="143085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KEY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E698989-4AE9-49D6-A04C-0A3EA6798398}"/>
              </a:ext>
            </a:extLst>
          </p:cNvPr>
          <p:cNvSpPr/>
          <p:nvPr/>
        </p:nvSpPr>
        <p:spPr>
          <a:xfrm>
            <a:off x="5374749" y="4741877"/>
            <a:ext cx="2060516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BOARD</a:t>
            </a:r>
          </a:p>
        </p:txBody>
      </p:sp>
      <p:pic>
        <p:nvPicPr>
          <p:cNvPr id="3074" name="Picture 2" descr="Image result for keyboard pic with white background">
            <a:extLst>
              <a:ext uri="{FF2B5EF4-FFF2-40B4-BE49-F238E27FC236}">
                <a16:creationId xmlns:a16="http://schemas.microsoft.com/office/drawing/2014/main" id="{9D4CBF2E-CFD3-4747-9972-3044CB469B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45" b="89708" l="5572" r="93451">
                        <a14:foregroundMark x1="12317" y1="36341" x2="5670" y2="57814"/>
                        <a14:foregroundMark x1="5670" y1="57814" x2="10557" y2="63278"/>
                        <a14:foregroundMark x1="10557" y1="63278" x2="42131" y2="67344"/>
                        <a14:foregroundMark x1="42131" y1="67344" x2="48583" y2="66582"/>
                        <a14:foregroundMark x1="48583" y1="66582" x2="83089" y2="66582"/>
                        <a14:foregroundMark x1="83089" y1="66582" x2="94917" y2="64549"/>
                        <a14:foregroundMark x1="94917" y1="64549" x2="95015" y2="48158"/>
                        <a14:foregroundMark x1="95015" y1="48158" x2="90029" y2="35324"/>
                        <a14:foregroundMark x1="90029" y1="35324" x2="81720" y2="34180"/>
                        <a14:foregroundMark x1="66667" y1="6226" x2="66667" y2="6226"/>
                        <a14:foregroundMark x1="9971" y1="42313" x2="4790" y2="55146"/>
                        <a14:foregroundMark x1="4790" y1="55146" x2="4985" y2="62135"/>
                        <a14:foregroundMark x1="4985" y1="62135" x2="10264" y2="64803"/>
                        <a14:foregroundMark x1="10264" y1="64803" x2="11046" y2="64803"/>
                        <a14:foregroundMark x1="7038" y1="50953" x2="7038" y2="50953"/>
                        <a14:foregroundMark x1="7038" y1="51207" x2="7136" y2="58196"/>
                        <a14:foregroundMark x1="7136" y1="58196" x2="5572" y2="63405"/>
                        <a14:foregroundMark x1="92180" y1="52605" x2="93451" y2="59339"/>
                        <a14:foregroundMark x1="93451" y1="59339" x2="92962" y2="52732"/>
                        <a14:foregroundMark x1="89443" y1="83736" x2="89443" y2="83736"/>
                        <a14:foregroundMark x1="84066" y1="89708" x2="84066" y2="89708"/>
                        <a14:foregroundMark x1="61779" y1="24524" x2="61779" y2="245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7" t="30643" r="4317" b="32357"/>
          <a:stretch/>
        </p:blipFill>
        <p:spPr bwMode="auto">
          <a:xfrm>
            <a:off x="2558970" y="563859"/>
            <a:ext cx="8188733" cy="280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99C95A-D8D0-45F6-9CFD-A670B5C067ED}"/>
              </a:ext>
            </a:extLst>
          </p:cNvPr>
          <p:cNvSpPr txBox="1"/>
          <p:nvPr/>
        </p:nvSpPr>
        <p:spPr>
          <a:xfrm>
            <a:off x="1093350" y="3886955"/>
            <a:ext cx="1141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KEY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27EF38-3D51-46D1-B823-77F1BFA7CC11}"/>
              </a:ext>
            </a:extLst>
          </p:cNvPr>
          <p:cNvSpPr txBox="1"/>
          <p:nvPr/>
        </p:nvSpPr>
        <p:spPr>
          <a:xfrm>
            <a:off x="1159918" y="4717952"/>
            <a:ext cx="9460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BO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2A4633-B418-43E8-B675-D35C1835D7BD}"/>
              </a:ext>
            </a:extLst>
          </p:cNvPr>
          <p:cNvSpPr txBox="1"/>
          <p:nvPr/>
        </p:nvSpPr>
        <p:spPr>
          <a:xfrm>
            <a:off x="1093350" y="5461555"/>
            <a:ext cx="12923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ARD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DAC1CB-70DF-4A50-8E94-048F95E39F36}"/>
              </a:ext>
            </a:extLst>
          </p:cNvPr>
          <p:cNvSpPr/>
          <p:nvPr/>
        </p:nvSpPr>
        <p:spPr>
          <a:xfrm>
            <a:off x="10831612" y="928847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4">
            <a:extLst>
              <a:ext uri="{FF2B5EF4-FFF2-40B4-BE49-F238E27FC236}">
                <a16:creationId xmlns:a16="http://schemas.microsoft.com/office/drawing/2014/main" id="{3643FB04-A412-4C81-9DE4-04927EC92128}"/>
              </a:ext>
            </a:extLst>
          </p:cNvPr>
          <p:cNvSpPr/>
          <p:nvPr/>
        </p:nvSpPr>
        <p:spPr>
          <a:xfrm>
            <a:off x="10536782" y="5201348"/>
            <a:ext cx="990600" cy="752171"/>
          </a:xfrm>
          <a:prstGeom prst="roundRect">
            <a:avLst/>
          </a:prstGeom>
          <a:solidFill>
            <a:srgbClr val="6699FF"/>
          </a:solidFill>
          <a:ln w="76200">
            <a:solidFill>
              <a:srgbClr val="6699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NEXT</a:t>
            </a:r>
          </a:p>
        </p:txBody>
      </p:sp>
      <p:pic>
        <p:nvPicPr>
          <p:cNvPr id="1026" name="Picture 2" descr="Image result for ok icon">
            <a:extLst>
              <a:ext uri="{FF2B5EF4-FFF2-40B4-BE49-F238E27FC236}">
                <a16:creationId xmlns:a16="http://schemas.microsoft.com/office/drawing/2014/main" id="{C8C52654-7D9D-478A-9D22-4C68E6520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169" y="4857645"/>
            <a:ext cx="1432100" cy="14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05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0.25885 0.1150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43" y="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7037E-7 L 0.34961 0.0009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0.41823 -0.1076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11" y="-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/>
      <p:bldP spid="18" grpId="1"/>
      <p:bldP spid="2" grpId="0"/>
      <p:bldP spid="16" grpId="0"/>
      <p:bldP spid="17" grpId="0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FCB9DC36-E68E-47C6-8763-39392C2C71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99"/>
          <a:stretch>
            <a:fillRect/>
          </a:stretch>
        </p:blipFill>
        <p:spPr>
          <a:xfrm>
            <a:off x="35560" y="0"/>
            <a:ext cx="12120880" cy="42108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97F16D38-F457-42BA-8CAD-CBD1CDD97F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99"/>
          <a:stretch>
            <a:fillRect/>
          </a:stretch>
        </p:blipFill>
        <p:spPr>
          <a:xfrm>
            <a:off x="71120" y="6436914"/>
            <a:ext cx="12120880" cy="42108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9C9B3C2-A859-4E21-8D76-8CCD74274041}"/>
              </a:ext>
            </a:extLst>
          </p:cNvPr>
          <p:cNvGrpSpPr/>
          <p:nvPr/>
        </p:nvGrpSpPr>
        <p:grpSpPr>
          <a:xfrm>
            <a:off x="257568" y="652819"/>
            <a:ext cx="1898223" cy="839960"/>
            <a:chOff x="2616576" y="995513"/>
            <a:chExt cx="2063993" cy="981013"/>
          </a:xfrm>
        </p:grpSpPr>
        <p:pic>
          <p:nvPicPr>
            <p:cNvPr id="7" name="Picture 7" descr="http://t2.gstatic.com/images?q=tbn:ANd9GcRlXGzG4ErMKiqPxuL6lUrazO8gUOBtWLzkHJa87avhpfRVZztb">
              <a:extLst>
                <a:ext uri="{FF2B5EF4-FFF2-40B4-BE49-F238E27FC236}">
                  <a16:creationId xmlns:a16="http://schemas.microsoft.com/office/drawing/2014/main" id="{EDC2C1E8-E339-4A88-9310-9415364CAD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  <a14:imgEffect>
                        <a14:sharpenSoften amount="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6576" y="995513"/>
              <a:ext cx="1093343" cy="981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98CE36E-E4D9-42A0-A2BA-BCF597D71822}"/>
                </a:ext>
              </a:extLst>
            </p:cNvPr>
            <p:cNvGrpSpPr/>
            <p:nvPr/>
          </p:nvGrpSpPr>
          <p:grpSpPr>
            <a:xfrm>
              <a:off x="2616576" y="1032093"/>
              <a:ext cx="2063993" cy="826760"/>
              <a:chOff x="1035383" y="2125701"/>
              <a:chExt cx="2063993" cy="826760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5F82F6-5A12-49EF-B021-778AF57358B2}"/>
                  </a:ext>
                </a:extLst>
              </p:cNvPr>
              <p:cNvSpPr txBox="1"/>
              <p:nvPr/>
            </p:nvSpPr>
            <p:spPr>
              <a:xfrm>
                <a:off x="1035383" y="2125701"/>
                <a:ext cx="2063993" cy="826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>
                    <a:solidFill>
                      <a:srgbClr val="6699FF"/>
                    </a:solidFill>
                    <a:latin typeface="Harlow Solid Italic" pitchFamily="82" charset="0"/>
                  </a:rPr>
                  <a:t>Apex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5807EB-1C03-47C8-9245-CA52D6BF3379}"/>
                  </a:ext>
                </a:extLst>
              </p:cNvPr>
              <p:cNvSpPr txBox="1"/>
              <p:nvPr/>
            </p:nvSpPr>
            <p:spPr>
              <a:xfrm>
                <a:off x="2339062" y="2288392"/>
                <a:ext cx="3609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TM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C806F67-85AA-41A3-B3DC-B04E82528368}"/>
                  </a:ext>
                </a:extLst>
              </p:cNvPr>
              <p:cNvSpPr txBox="1"/>
              <p:nvPr/>
            </p:nvSpPr>
            <p:spPr>
              <a:xfrm>
                <a:off x="1737384" y="2528971"/>
                <a:ext cx="10983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 b="1" dirty="0">
                    <a:solidFill>
                      <a:schemeClr val="tx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Systems</a:t>
                </a:r>
                <a:endParaRPr lang="en-US" b="1" dirty="0">
                  <a:solidFill>
                    <a:schemeClr val="tx2">
                      <a:lumMod val="40000"/>
                      <a:lumOff val="6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2" name="Shape 323">
            <a:extLst>
              <a:ext uri="{FF2B5EF4-FFF2-40B4-BE49-F238E27FC236}">
                <a16:creationId xmlns:a16="http://schemas.microsoft.com/office/drawing/2014/main" id="{90C8CFD5-2729-496D-BC80-F8AA7B706F19}"/>
              </a:ext>
            </a:extLst>
          </p:cNvPr>
          <p:cNvSpPr/>
          <p:nvPr/>
        </p:nvSpPr>
        <p:spPr>
          <a:xfrm>
            <a:off x="4495799" y="6597213"/>
            <a:ext cx="381841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dirty="0"/>
              <a:t> 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APEX Systems Inc. all rights reserved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E515828-D166-45B0-A980-D5F717E6C81E}"/>
              </a:ext>
            </a:extLst>
          </p:cNvPr>
          <p:cNvSpPr/>
          <p:nvPr/>
        </p:nvSpPr>
        <p:spPr>
          <a:xfrm>
            <a:off x="3320143" y="5136265"/>
            <a:ext cx="4994072" cy="1183078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6699FF"/>
              </a:solidFill>
            </a:endParaRPr>
          </a:p>
          <a:p>
            <a:pPr algn="ctr"/>
            <a:r>
              <a:rPr lang="en-US" b="1" dirty="0">
                <a:solidFill>
                  <a:srgbClr val="6699FF"/>
                </a:solidFill>
              </a:rPr>
              <a:t>_________________________________________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D3C61B-D444-4A85-8D98-105148CA2BD1}"/>
              </a:ext>
            </a:extLst>
          </p:cNvPr>
          <p:cNvSpPr/>
          <p:nvPr/>
        </p:nvSpPr>
        <p:spPr>
          <a:xfrm>
            <a:off x="404463" y="4653943"/>
            <a:ext cx="2436159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COMPU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E698989-4AE9-49D6-A04C-0A3EA6798398}"/>
              </a:ext>
            </a:extLst>
          </p:cNvPr>
          <p:cNvSpPr/>
          <p:nvPr/>
        </p:nvSpPr>
        <p:spPr>
          <a:xfrm>
            <a:off x="513922" y="5373861"/>
            <a:ext cx="176016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TER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D64FAA2-C487-4423-876A-68B924CD4D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3841" y="464711"/>
            <a:ext cx="7002331" cy="445507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825AB00-1E21-4EF3-AC8C-689515E21AE1}"/>
              </a:ext>
            </a:extLst>
          </p:cNvPr>
          <p:cNvSpPr/>
          <p:nvPr/>
        </p:nvSpPr>
        <p:spPr>
          <a:xfrm>
            <a:off x="3968848" y="5265620"/>
            <a:ext cx="3346352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COMPUTER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D9B715-98AF-4D88-9375-FF1743A3CCFC}"/>
              </a:ext>
            </a:extLst>
          </p:cNvPr>
          <p:cNvSpPr/>
          <p:nvPr/>
        </p:nvSpPr>
        <p:spPr>
          <a:xfrm>
            <a:off x="5817179" y="5265620"/>
            <a:ext cx="176016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b="1" dirty="0">
              <a:solidFill>
                <a:srgbClr val="FF0000"/>
              </a:solidFill>
            </a:endParaRPr>
          </a:p>
        </p:txBody>
      </p:sp>
      <p:pic>
        <p:nvPicPr>
          <p:cNvPr id="19" name="Picture 2" descr="Image result for ok icon">
            <a:extLst>
              <a:ext uri="{FF2B5EF4-FFF2-40B4-BE49-F238E27FC236}">
                <a16:creationId xmlns:a16="http://schemas.microsoft.com/office/drawing/2014/main" id="{FBA25877-0505-4B7D-81CD-2A9A643A3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169" y="4857645"/>
            <a:ext cx="1432100" cy="14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: Rounded Corners 14">
            <a:extLst>
              <a:ext uri="{FF2B5EF4-FFF2-40B4-BE49-F238E27FC236}">
                <a16:creationId xmlns:a16="http://schemas.microsoft.com/office/drawing/2014/main" id="{427C989B-31C6-4972-81D9-21DEDA87637F}"/>
              </a:ext>
            </a:extLst>
          </p:cNvPr>
          <p:cNvSpPr/>
          <p:nvPr/>
        </p:nvSpPr>
        <p:spPr>
          <a:xfrm>
            <a:off x="10536782" y="5201348"/>
            <a:ext cx="990600" cy="752171"/>
          </a:xfrm>
          <a:prstGeom prst="roundRect">
            <a:avLst/>
          </a:prstGeom>
          <a:solidFill>
            <a:srgbClr val="6699FF"/>
          </a:solidFill>
          <a:ln w="76200">
            <a:solidFill>
              <a:srgbClr val="6699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NEXT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8B70619-F685-48FC-899D-9F021323857C}"/>
              </a:ext>
            </a:extLst>
          </p:cNvPr>
          <p:cNvSpPr/>
          <p:nvPr/>
        </p:nvSpPr>
        <p:spPr>
          <a:xfrm>
            <a:off x="10831612" y="928847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06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xit" presetSubtype="32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250"/>
                            </p:stCondLst>
                            <p:childTnLst>
                              <p:par>
                                <p:cTn id="17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07407E-6 L 0.29102 0.0898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44" y="4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250"/>
                            </p:stCondLst>
                            <p:childTnLst>
                              <p:par>
                                <p:cTn id="20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81481E-6 L 0.43295 -0.0150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41" y="-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6" grpId="0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FCB9DC36-E68E-47C6-8763-39392C2C71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99"/>
          <a:stretch>
            <a:fillRect/>
          </a:stretch>
        </p:blipFill>
        <p:spPr>
          <a:xfrm>
            <a:off x="35560" y="0"/>
            <a:ext cx="12120880" cy="42108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97F16D38-F457-42BA-8CAD-CBD1CDD97F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99"/>
          <a:stretch>
            <a:fillRect/>
          </a:stretch>
        </p:blipFill>
        <p:spPr>
          <a:xfrm>
            <a:off x="71120" y="6436914"/>
            <a:ext cx="12120880" cy="42108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9C9B3C2-A859-4E21-8D76-8CCD74274041}"/>
              </a:ext>
            </a:extLst>
          </p:cNvPr>
          <p:cNvGrpSpPr/>
          <p:nvPr/>
        </p:nvGrpSpPr>
        <p:grpSpPr>
          <a:xfrm>
            <a:off x="257568" y="652819"/>
            <a:ext cx="1898223" cy="839960"/>
            <a:chOff x="2616576" y="995513"/>
            <a:chExt cx="2063993" cy="981013"/>
          </a:xfrm>
        </p:grpSpPr>
        <p:pic>
          <p:nvPicPr>
            <p:cNvPr id="7" name="Picture 7" descr="http://t2.gstatic.com/images?q=tbn:ANd9GcRlXGzG4ErMKiqPxuL6lUrazO8gUOBtWLzkHJa87avhpfRVZztb">
              <a:extLst>
                <a:ext uri="{FF2B5EF4-FFF2-40B4-BE49-F238E27FC236}">
                  <a16:creationId xmlns:a16="http://schemas.microsoft.com/office/drawing/2014/main" id="{EDC2C1E8-E339-4A88-9310-9415364CAD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  <a14:imgEffect>
                        <a14:sharpenSoften amount="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6576" y="995513"/>
              <a:ext cx="1093343" cy="981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98CE36E-E4D9-42A0-A2BA-BCF597D71822}"/>
                </a:ext>
              </a:extLst>
            </p:cNvPr>
            <p:cNvGrpSpPr/>
            <p:nvPr/>
          </p:nvGrpSpPr>
          <p:grpSpPr>
            <a:xfrm>
              <a:off x="2616576" y="1032093"/>
              <a:ext cx="2063993" cy="826760"/>
              <a:chOff x="1035383" y="2125701"/>
              <a:chExt cx="2063993" cy="826760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5F82F6-5A12-49EF-B021-778AF57358B2}"/>
                  </a:ext>
                </a:extLst>
              </p:cNvPr>
              <p:cNvSpPr txBox="1"/>
              <p:nvPr/>
            </p:nvSpPr>
            <p:spPr>
              <a:xfrm>
                <a:off x="1035383" y="2125701"/>
                <a:ext cx="2063993" cy="826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>
                    <a:solidFill>
                      <a:srgbClr val="6699FF"/>
                    </a:solidFill>
                    <a:latin typeface="Harlow Solid Italic" pitchFamily="82" charset="0"/>
                  </a:rPr>
                  <a:t>Apex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5807EB-1C03-47C8-9245-CA52D6BF3379}"/>
                  </a:ext>
                </a:extLst>
              </p:cNvPr>
              <p:cNvSpPr txBox="1"/>
              <p:nvPr/>
            </p:nvSpPr>
            <p:spPr>
              <a:xfrm>
                <a:off x="2339062" y="2288392"/>
                <a:ext cx="3609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TM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C806F67-85AA-41A3-B3DC-B04E82528368}"/>
                  </a:ext>
                </a:extLst>
              </p:cNvPr>
              <p:cNvSpPr txBox="1"/>
              <p:nvPr/>
            </p:nvSpPr>
            <p:spPr>
              <a:xfrm>
                <a:off x="1737384" y="2528971"/>
                <a:ext cx="10983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 b="1" dirty="0">
                    <a:solidFill>
                      <a:schemeClr val="tx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Systems</a:t>
                </a:r>
                <a:endParaRPr lang="en-US" b="1" dirty="0">
                  <a:solidFill>
                    <a:schemeClr val="tx2">
                      <a:lumMod val="40000"/>
                      <a:lumOff val="6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2" name="Shape 323">
            <a:extLst>
              <a:ext uri="{FF2B5EF4-FFF2-40B4-BE49-F238E27FC236}">
                <a16:creationId xmlns:a16="http://schemas.microsoft.com/office/drawing/2014/main" id="{90C8CFD5-2729-496D-BC80-F8AA7B706F19}"/>
              </a:ext>
            </a:extLst>
          </p:cNvPr>
          <p:cNvSpPr/>
          <p:nvPr/>
        </p:nvSpPr>
        <p:spPr>
          <a:xfrm>
            <a:off x="4495799" y="6597213"/>
            <a:ext cx="381841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dirty="0"/>
              <a:t> 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APEX Systems Inc. all rights reserved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E515828-D166-45B0-A980-D5F717E6C81E}"/>
              </a:ext>
            </a:extLst>
          </p:cNvPr>
          <p:cNvSpPr/>
          <p:nvPr/>
        </p:nvSpPr>
        <p:spPr>
          <a:xfrm>
            <a:off x="2894192" y="5125405"/>
            <a:ext cx="4682265" cy="1183078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6699FF"/>
              </a:solidFill>
            </a:endParaRPr>
          </a:p>
          <a:p>
            <a:pPr algn="ctr"/>
            <a:r>
              <a:rPr lang="en-US" b="1" dirty="0">
                <a:solidFill>
                  <a:srgbClr val="6699FF"/>
                </a:solidFill>
              </a:rPr>
              <a:t>______________________________________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D3C61B-D444-4A85-8D98-105148CA2BD1}"/>
              </a:ext>
            </a:extLst>
          </p:cNvPr>
          <p:cNvSpPr/>
          <p:nvPr/>
        </p:nvSpPr>
        <p:spPr>
          <a:xfrm>
            <a:off x="659300" y="5326676"/>
            <a:ext cx="143085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TIVE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6F34F-0E4B-42C5-9CE5-8C70B4A23AC2}"/>
              </a:ext>
            </a:extLst>
          </p:cNvPr>
          <p:cNvSpPr/>
          <p:nvPr/>
        </p:nvSpPr>
        <p:spPr>
          <a:xfrm>
            <a:off x="163819" y="4281905"/>
            <a:ext cx="258544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LOCOMO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C88AD9D-6A9F-4901-82F4-0EC54439286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061" b="19621"/>
          <a:stretch/>
        </p:blipFill>
        <p:spPr>
          <a:xfrm>
            <a:off x="2749264" y="587163"/>
            <a:ext cx="7453932" cy="341746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9A63EBA-3C68-414D-A98C-BF29CC8E5845}"/>
              </a:ext>
            </a:extLst>
          </p:cNvPr>
          <p:cNvSpPr/>
          <p:nvPr/>
        </p:nvSpPr>
        <p:spPr>
          <a:xfrm>
            <a:off x="3411575" y="5365221"/>
            <a:ext cx="3816539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LOCOMOTIVE</a:t>
            </a:r>
          </a:p>
        </p:txBody>
      </p:sp>
      <p:pic>
        <p:nvPicPr>
          <p:cNvPr id="18" name="Picture 2" descr="Image result for ok icon">
            <a:extLst>
              <a:ext uri="{FF2B5EF4-FFF2-40B4-BE49-F238E27FC236}">
                <a16:creationId xmlns:a16="http://schemas.microsoft.com/office/drawing/2014/main" id="{96D0C5A3-2CEA-4AE5-AD68-C05738717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169" y="4857645"/>
            <a:ext cx="1432100" cy="14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: Rounded Corners 14">
            <a:extLst>
              <a:ext uri="{FF2B5EF4-FFF2-40B4-BE49-F238E27FC236}">
                <a16:creationId xmlns:a16="http://schemas.microsoft.com/office/drawing/2014/main" id="{F6746F3C-A4C5-498A-B859-26FAA9E3DA34}"/>
              </a:ext>
            </a:extLst>
          </p:cNvPr>
          <p:cNvSpPr/>
          <p:nvPr/>
        </p:nvSpPr>
        <p:spPr>
          <a:xfrm>
            <a:off x="10536782" y="5201348"/>
            <a:ext cx="990600" cy="752171"/>
          </a:xfrm>
          <a:prstGeom prst="roundRect">
            <a:avLst/>
          </a:prstGeom>
          <a:solidFill>
            <a:srgbClr val="6699FF"/>
          </a:solidFill>
          <a:ln w="76200">
            <a:solidFill>
              <a:srgbClr val="6699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NEXT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0F57A2-FF17-4A73-A5FA-12076119A9BC}"/>
              </a:ext>
            </a:extLst>
          </p:cNvPr>
          <p:cNvSpPr/>
          <p:nvPr/>
        </p:nvSpPr>
        <p:spPr>
          <a:xfrm>
            <a:off x="10831612" y="928847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85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xit" presetSubtype="32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07407E-6 L 0.27083 0.1606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2" y="8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77 -7.40741E-7 L 0.4194 0.0034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25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FCB9DC36-E68E-47C6-8763-39392C2C71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99"/>
          <a:stretch>
            <a:fillRect/>
          </a:stretch>
        </p:blipFill>
        <p:spPr>
          <a:xfrm>
            <a:off x="35560" y="0"/>
            <a:ext cx="12120880" cy="42108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97F16D38-F457-42BA-8CAD-CBD1CDD97F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99"/>
          <a:stretch>
            <a:fillRect/>
          </a:stretch>
        </p:blipFill>
        <p:spPr>
          <a:xfrm>
            <a:off x="0" y="6453825"/>
            <a:ext cx="12120880" cy="42108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9C9B3C2-A859-4E21-8D76-8CCD74274041}"/>
              </a:ext>
            </a:extLst>
          </p:cNvPr>
          <p:cNvGrpSpPr/>
          <p:nvPr/>
        </p:nvGrpSpPr>
        <p:grpSpPr>
          <a:xfrm>
            <a:off x="257568" y="652819"/>
            <a:ext cx="1898223" cy="839960"/>
            <a:chOff x="2616576" y="995513"/>
            <a:chExt cx="2063993" cy="981013"/>
          </a:xfrm>
        </p:grpSpPr>
        <p:pic>
          <p:nvPicPr>
            <p:cNvPr id="7" name="Picture 7" descr="http://t2.gstatic.com/images?q=tbn:ANd9GcRlXGzG4ErMKiqPxuL6lUrazO8gUOBtWLzkHJa87avhpfRVZztb">
              <a:extLst>
                <a:ext uri="{FF2B5EF4-FFF2-40B4-BE49-F238E27FC236}">
                  <a16:creationId xmlns:a16="http://schemas.microsoft.com/office/drawing/2014/main" id="{EDC2C1E8-E339-4A88-9310-9415364CAD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  <a14:imgEffect>
                        <a14:sharpenSoften amount="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6576" y="995513"/>
              <a:ext cx="1093343" cy="981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98CE36E-E4D9-42A0-A2BA-BCF597D71822}"/>
                </a:ext>
              </a:extLst>
            </p:cNvPr>
            <p:cNvGrpSpPr/>
            <p:nvPr/>
          </p:nvGrpSpPr>
          <p:grpSpPr>
            <a:xfrm>
              <a:off x="2616576" y="1032093"/>
              <a:ext cx="2063993" cy="826760"/>
              <a:chOff x="1035383" y="2125701"/>
              <a:chExt cx="2063993" cy="826760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5F82F6-5A12-49EF-B021-778AF57358B2}"/>
                  </a:ext>
                </a:extLst>
              </p:cNvPr>
              <p:cNvSpPr txBox="1"/>
              <p:nvPr/>
            </p:nvSpPr>
            <p:spPr>
              <a:xfrm>
                <a:off x="1035383" y="2125701"/>
                <a:ext cx="2063993" cy="826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>
                    <a:solidFill>
                      <a:srgbClr val="6699FF"/>
                    </a:solidFill>
                    <a:latin typeface="Harlow Solid Italic" pitchFamily="82" charset="0"/>
                  </a:rPr>
                  <a:t>Apex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5807EB-1C03-47C8-9245-CA52D6BF3379}"/>
                  </a:ext>
                </a:extLst>
              </p:cNvPr>
              <p:cNvSpPr txBox="1"/>
              <p:nvPr/>
            </p:nvSpPr>
            <p:spPr>
              <a:xfrm>
                <a:off x="2339062" y="2288392"/>
                <a:ext cx="3609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TM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C806F67-85AA-41A3-B3DC-B04E82528368}"/>
                  </a:ext>
                </a:extLst>
              </p:cNvPr>
              <p:cNvSpPr txBox="1"/>
              <p:nvPr/>
            </p:nvSpPr>
            <p:spPr>
              <a:xfrm>
                <a:off x="1737384" y="2528971"/>
                <a:ext cx="10983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 b="1" dirty="0">
                    <a:solidFill>
                      <a:schemeClr val="tx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Systems</a:t>
                </a:r>
                <a:endParaRPr lang="en-US" b="1" dirty="0">
                  <a:solidFill>
                    <a:schemeClr val="tx2">
                      <a:lumMod val="40000"/>
                      <a:lumOff val="6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2" name="Shape 323">
            <a:extLst>
              <a:ext uri="{FF2B5EF4-FFF2-40B4-BE49-F238E27FC236}">
                <a16:creationId xmlns:a16="http://schemas.microsoft.com/office/drawing/2014/main" id="{90C8CFD5-2729-496D-BC80-F8AA7B706F19}"/>
              </a:ext>
            </a:extLst>
          </p:cNvPr>
          <p:cNvSpPr/>
          <p:nvPr/>
        </p:nvSpPr>
        <p:spPr>
          <a:xfrm>
            <a:off x="4495799" y="6597213"/>
            <a:ext cx="381841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dirty="0"/>
              <a:t> 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APEX Systems Inc. all rights reserved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E515828-D166-45B0-A980-D5F717E6C81E}"/>
              </a:ext>
            </a:extLst>
          </p:cNvPr>
          <p:cNvSpPr/>
          <p:nvPr/>
        </p:nvSpPr>
        <p:spPr>
          <a:xfrm>
            <a:off x="3505882" y="5136266"/>
            <a:ext cx="5180235" cy="1183078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6699FF"/>
              </a:solidFill>
            </a:endParaRPr>
          </a:p>
          <a:p>
            <a:pPr algn="ctr"/>
            <a:r>
              <a:rPr lang="en-US" b="1" dirty="0">
                <a:solidFill>
                  <a:srgbClr val="6699FF"/>
                </a:solidFill>
              </a:rPr>
              <a:t>__________________________________________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6F34F-0E4B-42C5-9CE5-8C70B4A23AC2}"/>
              </a:ext>
            </a:extLst>
          </p:cNvPr>
          <p:cNvSpPr/>
          <p:nvPr/>
        </p:nvSpPr>
        <p:spPr>
          <a:xfrm>
            <a:off x="404451" y="4348831"/>
            <a:ext cx="2104182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LAWN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37C745-F53F-45A4-A224-44BC003E374B}"/>
              </a:ext>
            </a:extLst>
          </p:cNvPr>
          <p:cNvSpPr/>
          <p:nvPr/>
        </p:nvSpPr>
        <p:spPr>
          <a:xfrm>
            <a:off x="422225" y="4962002"/>
            <a:ext cx="1366320" cy="6266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MO</a:t>
            </a:r>
          </a:p>
        </p:txBody>
      </p:sp>
      <p:pic>
        <p:nvPicPr>
          <p:cNvPr id="24" name="Picture 4" descr="Image result for lawn mower on a white background">
            <a:extLst>
              <a:ext uri="{FF2B5EF4-FFF2-40B4-BE49-F238E27FC236}">
                <a16:creationId xmlns:a16="http://schemas.microsoft.com/office/drawing/2014/main" id="{BD330B4F-AA87-4641-A157-403E46380B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82" r="13481" b="12327"/>
          <a:stretch/>
        </p:blipFill>
        <p:spPr bwMode="auto">
          <a:xfrm>
            <a:off x="4495798" y="538656"/>
            <a:ext cx="4691745" cy="455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C7B14F0-9986-47FD-B6DF-AD463CD36B5A}"/>
              </a:ext>
            </a:extLst>
          </p:cNvPr>
          <p:cNvSpPr/>
          <p:nvPr/>
        </p:nvSpPr>
        <p:spPr>
          <a:xfrm>
            <a:off x="384610" y="5547224"/>
            <a:ext cx="1613505" cy="6266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WER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312371-A15C-4B67-8ECD-8D63AB67B722}"/>
              </a:ext>
            </a:extLst>
          </p:cNvPr>
          <p:cNvSpPr/>
          <p:nvPr/>
        </p:nvSpPr>
        <p:spPr>
          <a:xfrm>
            <a:off x="3991818" y="5318698"/>
            <a:ext cx="2104182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LAWN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2FD2B7-281C-4BCE-A5FF-9414C14FDDF5}"/>
              </a:ext>
            </a:extLst>
          </p:cNvPr>
          <p:cNvSpPr/>
          <p:nvPr/>
        </p:nvSpPr>
        <p:spPr>
          <a:xfrm>
            <a:off x="5900926" y="5359323"/>
            <a:ext cx="2563004" cy="6266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MOWER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C3146C-85A1-487D-9583-EA4328F95F2F}"/>
              </a:ext>
            </a:extLst>
          </p:cNvPr>
          <p:cNvSpPr/>
          <p:nvPr/>
        </p:nvSpPr>
        <p:spPr>
          <a:xfrm>
            <a:off x="10831612" y="928847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" descr="Image result for ok icon">
            <a:extLst>
              <a:ext uri="{FF2B5EF4-FFF2-40B4-BE49-F238E27FC236}">
                <a16:creationId xmlns:a16="http://schemas.microsoft.com/office/drawing/2014/main" id="{10863A36-D0B2-40AF-A656-EBD5974C9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5399" y="4859996"/>
            <a:ext cx="1432100" cy="14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: Rounded Corners 14">
            <a:extLst>
              <a:ext uri="{FF2B5EF4-FFF2-40B4-BE49-F238E27FC236}">
                <a16:creationId xmlns:a16="http://schemas.microsoft.com/office/drawing/2014/main" id="{8FD4107C-5D86-475F-87B7-24684F0553F8}"/>
              </a:ext>
            </a:extLst>
          </p:cNvPr>
          <p:cNvSpPr/>
          <p:nvPr/>
        </p:nvSpPr>
        <p:spPr>
          <a:xfrm>
            <a:off x="10536782" y="5201348"/>
            <a:ext cx="990600" cy="752171"/>
          </a:xfrm>
          <a:prstGeom prst="roundRect">
            <a:avLst/>
          </a:prstGeom>
          <a:solidFill>
            <a:srgbClr val="6699FF"/>
          </a:solidFill>
          <a:ln w="76200">
            <a:solidFill>
              <a:srgbClr val="6699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689283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53" presetClass="exit" presetSubtype="3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85185E-6 L 0.29245 0.1375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22" y="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6296E-6 L 0.45313 0.0576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56" y="2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85185E-6 L 0.53177 -0.0275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89" y="-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3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5" grpId="0"/>
      <p:bldP spid="18" grpId="0"/>
      <p:bldP spid="19" grpId="0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FCB9DC36-E68E-47C6-8763-39392C2C71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99"/>
          <a:stretch>
            <a:fillRect/>
          </a:stretch>
        </p:blipFill>
        <p:spPr>
          <a:xfrm>
            <a:off x="35560" y="0"/>
            <a:ext cx="12120880" cy="42108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97F16D38-F457-42BA-8CAD-CBD1CDD97F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99"/>
          <a:stretch>
            <a:fillRect/>
          </a:stretch>
        </p:blipFill>
        <p:spPr>
          <a:xfrm>
            <a:off x="71120" y="6436914"/>
            <a:ext cx="12120880" cy="42108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9C9B3C2-A859-4E21-8D76-8CCD74274041}"/>
              </a:ext>
            </a:extLst>
          </p:cNvPr>
          <p:cNvGrpSpPr/>
          <p:nvPr/>
        </p:nvGrpSpPr>
        <p:grpSpPr>
          <a:xfrm>
            <a:off x="257568" y="652819"/>
            <a:ext cx="1898223" cy="839960"/>
            <a:chOff x="2616576" y="995513"/>
            <a:chExt cx="2063993" cy="981013"/>
          </a:xfrm>
        </p:grpSpPr>
        <p:pic>
          <p:nvPicPr>
            <p:cNvPr id="7" name="Picture 7" descr="http://t2.gstatic.com/images?q=tbn:ANd9GcRlXGzG4ErMKiqPxuL6lUrazO8gUOBtWLzkHJa87avhpfRVZztb">
              <a:extLst>
                <a:ext uri="{FF2B5EF4-FFF2-40B4-BE49-F238E27FC236}">
                  <a16:creationId xmlns:a16="http://schemas.microsoft.com/office/drawing/2014/main" id="{EDC2C1E8-E339-4A88-9310-9415364CAD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  <a14:imgEffect>
                        <a14:sharpenSoften amount="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6576" y="995513"/>
              <a:ext cx="1093343" cy="981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98CE36E-E4D9-42A0-A2BA-BCF597D71822}"/>
                </a:ext>
              </a:extLst>
            </p:cNvPr>
            <p:cNvGrpSpPr/>
            <p:nvPr/>
          </p:nvGrpSpPr>
          <p:grpSpPr>
            <a:xfrm>
              <a:off x="2616576" y="1032093"/>
              <a:ext cx="2063993" cy="826760"/>
              <a:chOff x="1035383" y="2125701"/>
              <a:chExt cx="2063993" cy="826760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5F82F6-5A12-49EF-B021-778AF57358B2}"/>
                  </a:ext>
                </a:extLst>
              </p:cNvPr>
              <p:cNvSpPr txBox="1"/>
              <p:nvPr/>
            </p:nvSpPr>
            <p:spPr>
              <a:xfrm>
                <a:off x="1035383" y="2125701"/>
                <a:ext cx="2063993" cy="826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>
                    <a:solidFill>
                      <a:srgbClr val="6699FF"/>
                    </a:solidFill>
                    <a:latin typeface="Harlow Solid Italic" pitchFamily="82" charset="0"/>
                  </a:rPr>
                  <a:t>Apex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5807EB-1C03-47C8-9245-CA52D6BF3379}"/>
                  </a:ext>
                </a:extLst>
              </p:cNvPr>
              <p:cNvSpPr txBox="1"/>
              <p:nvPr/>
            </p:nvSpPr>
            <p:spPr>
              <a:xfrm>
                <a:off x="2339062" y="2288392"/>
                <a:ext cx="3609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TM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C806F67-85AA-41A3-B3DC-B04E82528368}"/>
                  </a:ext>
                </a:extLst>
              </p:cNvPr>
              <p:cNvSpPr txBox="1"/>
              <p:nvPr/>
            </p:nvSpPr>
            <p:spPr>
              <a:xfrm>
                <a:off x="1737384" y="2528971"/>
                <a:ext cx="10983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 b="1" dirty="0">
                    <a:solidFill>
                      <a:schemeClr val="tx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Systems</a:t>
                </a:r>
                <a:endParaRPr lang="en-US" b="1" dirty="0">
                  <a:solidFill>
                    <a:schemeClr val="tx2">
                      <a:lumMod val="40000"/>
                      <a:lumOff val="6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2" name="Shape 323">
            <a:extLst>
              <a:ext uri="{FF2B5EF4-FFF2-40B4-BE49-F238E27FC236}">
                <a16:creationId xmlns:a16="http://schemas.microsoft.com/office/drawing/2014/main" id="{90C8CFD5-2729-496D-BC80-F8AA7B706F19}"/>
              </a:ext>
            </a:extLst>
          </p:cNvPr>
          <p:cNvSpPr/>
          <p:nvPr/>
        </p:nvSpPr>
        <p:spPr>
          <a:xfrm>
            <a:off x="4495799" y="6597213"/>
            <a:ext cx="381841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dirty="0"/>
              <a:t> 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APEX Systems Inc. all rights reserved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E515828-D166-45B0-A980-D5F717E6C81E}"/>
              </a:ext>
            </a:extLst>
          </p:cNvPr>
          <p:cNvSpPr/>
          <p:nvPr/>
        </p:nvSpPr>
        <p:spPr>
          <a:xfrm>
            <a:off x="3429001" y="5136265"/>
            <a:ext cx="4419600" cy="1183078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6699FF"/>
              </a:solidFill>
            </a:endParaRPr>
          </a:p>
          <a:p>
            <a:pPr algn="ctr"/>
            <a:r>
              <a:rPr lang="en-US" b="1" dirty="0">
                <a:solidFill>
                  <a:srgbClr val="6699FF"/>
                </a:solidFill>
              </a:rPr>
              <a:t>____________________________________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D3C61B-D444-4A85-8D98-105148CA2BD1}"/>
              </a:ext>
            </a:extLst>
          </p:cNvPr>
          <p:cNvSpPr/>
          <p:nvPr/>
        </p:nvSpPr>
        <p:spPr>
          <a:xfrm>
            <a:off x="471015" y="4621934"/>
            <a:ext cx="2248122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CROCO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0D5AE44-0DB8-4518-9FF2-DFCF40EC103C}"/>
              </a:ext>
            </a:extLst>
          </p:cNvPr>
          <p:cNvSpPr/>
          <p:nvPr/>
        </p:nvSpPr>
        <p:spPr>
          <a:xfrm>
            <a:off x="542454" y="5270506"/>
            <a:ext cx="132441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DILE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9AAF7BD-6FB7-474B-993E-A689C71966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2181" y="2316486"/>
            <a:ext cx="7965651" cy="239553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63204AC-795C-4D08-B4B3-B607E7CCDAAB}"/>
              </a:ext>
            </a:extLst>
          </p:cNvPr>
          <p:cNvSpPr/>
          <p:nvPr/>
        </p:nvSpPr>
        <p:spPr>
          <a:xfrm>
            <a:off x="4156883" y="5294936"/>
            <a:ext cx="344134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CROCODILE</a:t>
            </a:r>
          </a:p>
        </p:txBody>
      </p:sp>
      <p:pic>
        <p:nvPicPr>
          <p:cNvPr id="17" name="Picture 2" descr="Image result for ok icon">
            <a:extLst>
              <a:ext uri="{FF2B5EF4-FFF2-40B4-BE49-F238E27FC236}">
                <a16:creationId xmlns:a16="http://schemas.microsoft.com/office/drawing/2014/main" id="{3F2EE270-05C5-4000-83BF-5AA6E0772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169" y="4857645"/>
            <a:ext cx="1432100" cy="14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: Rounded Corners 14">
            <a:extLst>
              <a:ext uri="{FF2B5EF4-FFF2-40B4-BE49-F238E27FC236}">
                <a16:creationId xmlns:a16="http://schemas.microsoft.com/office/drawing/2014/main" id="{BA5DD9EA-F341-4AB4-B685-B855A1ECED8C}"/>
              </a:ext>
            </a:extLst>
          </p:cNvPr>
          <p:cNvSpPr/>
          <p:nvPr/>
        </p:nvSpPr>
        <p:spPr>
          <a:xfrm>
            <a:off x="10536782" y="5201348"/>
            <a:ext cx="990600" cy="752171"/>
          </a:xfrm>
          <a:prstGeom prst="roundRect">
            <a:avLst/>
          </a:prstGeom>
          <a:solidFill>
            <a:srgbClr val="6699FF"/>
          </a:solidFill>
          <a:ln w="76200">
            <a:solidFill>
              <a:srgbClr val="6699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NEXT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7A4B21-B142-489F-8562-D640DD775A0F}"/>
              </a:ext>
            </a:extLst>
          </p:cNvPr>
          <p:cNvSpPr/>
          <p:nvPr/>
        </p:nvSpPr>
        <p:spPr>
          <a:xfrm>
            <a:off x="10831612" y="928847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6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0.30573 0.1032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86" y="5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11111E-6 L 0.45924 0.0101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56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3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16" grpId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FCB9DC36-E68E-47C6-8763-39392C2C71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99"/>
          <a:stretch>
            <a:fillRect/>
          </a:stretch>
        </p:blipFill>
        <p:spPr>
          <a:xfrm>
            <a:off x="35560" y="0"/>
            <a:ext cx="12120880" cy="42108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97F16D38-F457-42BA-8CAD-CBD1CDD97F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99"/>
          <a:stretch>
            <a:fillRect/>
          </a:stretch>
        </p:blipFill>
        <p:spPr>
          <a:xfrm>
            <a:off x="0" y="6085633"/>
            <a:ext cx="12120880" cy="42108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9C9B3C2-A859-4E21-8D76-8CCD74274041}"/>
              </a:ext>
            </a:extLst>
          </p:cNvPr>
          <p:cNvGrpSpPr/>
          <p:nvPr/>
        </p:nvGrpSpPr>
        <p:grpSpPr>
          <a:xfrm>
            <a:off x="257568" y="652819"/>
            <a:ext cx="1898223" cy="839960"/>
            <a:chOff x="2616576" y="995513"/>
            <a:chExt cx="2063993" cy="981013"/>
          </a:xfrm>
        </p:grpSpPr>
        <p:pic>
          <p:nvPicPr>
            <p:cNvPr id="7" name="Picture 7" descr="http://t2.gstatic.com/images?q=tbn:ANd9GcRlXGzG4ErMKiqPxuL6lUrazO8gUOBtWLzkHJa87avhpfRVZztb">
              <a:extLst>
                <a:ext uri="{FF2B5EF4-FFF2-40B4-BE49-F238E27FC236}">
                  <a16:creationId xmlns:a16="http://schemas.microsoft.com/office/drawing/2014/main" id="{EDC2C1E8-E339-4A88-9310-9415364CAD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  <a14:imgEffect>
                        <a14:sharpenSoften amount="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6576" y="995513"/>
              <a:ext cx="1093343" cy="981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98CE36E-E4D9-42A0-A2BA-BCF597D71822}"/>
                </a:ext>
              </a:extLst>
            </p:cNvPr>
            <p:cNvGrpSpPr/>
            <p:nvPr/>
          </p:nvGrpSpPr>
          <p:grpSpPr>
            <a:xfrm>
              <a:off x="2616576" y="1032093"/>
              <a:ext cx="2063993" cy="826760"/>
              <a:chOff x="1035383" y="2125701"/>
              <a:chExt cx="2063993" cy="826760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5F82F6-5A12-49EF-B021-778AF57358B2}"/>
                  </a:ext>
                </a:extLst>
              </p:cNvPr>
              <p:cNvSpPr txBox="1"/>
              <p:nvPr/>
            </p:nvSpPr>
            <p:spPr>
              <a:xfrm>
                <a:off x="1035383" y="2125701"/>
                <a:ext cx="2063993" cy="826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>
                    <a:solidFill>
                      <a:srgbClr val="6699FF"/>
                    </a:solidFill>
                    <a:latin typeface="Harlow Solid Italic" pitchFamily="82" charset="0"/>
                  </a:rPr>
                  <a:t>Apex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5807EB-1C03-47C8-9245-CA52D6BF3379}"/>
                  </a:ext>
                </a:extLst>
              </p:cNvPr>
              <p:cNvSpPr txBox="1"/>
              <p:nvPr/>
            </p:nvSpPr>
            <p:spPr>
              <a:xfrm>
                <a:off x="2339062" y="2288392"/>
                <a:ext cx="3609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TM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C806F67-85AA-41A3-B3DC-B04E82528368}"/>
                  </a:ext>
                </a:extLst>
              </p:cNvPr>
              <p:cNvSpPr txBox="1"/>
              <p:nvPr/>
            </p:nvSpPr>
            <p:spPr>
              <a:xfrm>
                <a:off x="1737384" y="2528971"/>
                <a:ext cx="10983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 b="1" dirty="0">
                    <a:solidFill>
                      <a:schemeClr val="tx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Systems</a:t>
                </a:r>
                <a:endParaRPr lang="en-US" b="1" dirty="0">
                  <a:solidFill>
                    <a:schemeClr val="tx2">
                      <a:lumMod val="40000"/>
                      <a:lumOff val="6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2" name="Shape 323">
            <a:extLst>
              <a:ext uri="{FF2B5EF4-FFF2-40B4-BE49-F238E27FC236}">
                <a16:creationId xmlns:a16="http://schemas.microsoft.com/office/drawing/2014/main" id="{90C8CFD5-2729-496D-BC80-F8AA7B706F19}"/>
              </a:ext>
            </a:extLst>
          </p:cNvPr>
          <p:cNvSpPr/>
          <p:nvPr/>
        </p:nvSpPr>
        <p:spPr>
          <a:xfrm>
            <a:off x="4495799" y="6597213"/>
            <a:ext cx="381841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dirty="0"/>
              <a:t> 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APEX Systems Inc. all rights reserved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E515828-D166-45B0-A980-D5F717E6C81E}"/>
              </a:ext>
            </a:extLst>
          </p:cNvPr>
          <p:cNvSpPr/>
          <p:nvPr/>
        </p:nvSpPr>
        <p:spPr>
          <a:xfrm>
            <a:off x="3429001" y="5136265"/>
            <a:ext cx="4604656" cy="1183078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6699FF"/>
              </a:solidFill>
            </a:endParaRPr>
          </a:p>
          <a:p>
            <a:pPr algn="ctr"/>
            <a:r>
              <a:rPr lang="en-US" b="1" dirty="0">
                <a:solidFill>
                  <a:srgbClr val="6699FF"/>
                </a:solidFill>
              </a:rPr>
              <a:t>__________________________________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D3C61B-D444-4A85-8D98-105148CA2BD1}"/>
              </a:ext>
            </a:extLst>
          </p:cNvPr>
          <p:cNvSpPr/>
          <p:nvPr/>
        </p:nvSpPr>
        <p:spPr>
          <a:xfrm>
            <a:off x="1036340" y="4576704"/>
            <a:ext cx="143085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ELE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0D5AE44-0DB8-4518-9FF2-DFCF40EC103C}"/>
              </a:ext>
            </a:extLst>
          </p:cNvPr>
          <p:cNvSpPr/>
          <p:nvPr/>
        </p:nvSpPr>
        <p:spPr>
          <a:xfrm>
            <a:off x="760332" y="5259483"/>
            <a:ext cx="1982867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PHANT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9219941-D9A6-4B06-871B-DEBD1221BD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989" b="93011" l="6667" r="92593">
                        <a14:foregroundMark x1="9630" y1="87634" x2="15926" y2="93548"/>
                        <a14:foregroundMark x1="15926" y1="93548" x2="16667" y2="86559"/>
                        <a14:foregroundMark x1="22593" y1="89247" x2="30000" y2="87097"/>
                        <a14:foregroundMark x1="30000" y1="87097" x2="24074" y2="93548"/>
                        <a14:foregroundMark x1="24074" y1="93548" x2="22222" y2="89785"/>
                        <a14:foregroundMark x1="9630" y1="30645" x2="6296" y2="77419"/>
                        <a14:foregroundMark x1="6296" y1="77419" x2="9259" y2="67742"/>
                        <a14:foregroundMark x1="9259" y1="67742" x2="10741" y2="34409"/>
                        <a14:foregroundMark x1="10741" y1="34409" x2="7407" y2="40860"/>
                        <a14:foregroundMark x1="88889" y1="23118" x2="92593" y2="81183"/>
                        <a14:foregroundMark x1="92593" y1="81183" x2="88148" y2="72043"/>
                        <a14:foregroundMark x1="88148" y1="72043" x2="85926" y2="52688"/>
                        <a14:foregroundMark x1="51852" y1="8065" x2="60000" y2="8602"/>
                        <a14:foregroundMark x1="60000" y1="8602" x2="75556" y2="6452"/>
                        <a14:foregroundMark x1="75556" y1="6452" x2="83704" y2="10753"/>
                        <a14:foregroundMark x1="83704" y1="10753" x2="59630" y2="3763"/>
                        <a14:foregroundMark x1="59630" y1="3763" x2="51852" y2="5376"/>
                        <a14:foregroundMark x1="51852" y1="5376" x2="59630" y2="7527"/>
                        <a14:foregroundMark x1="59630" y1="7527" x2="68889" y2="6989"/>
                        <a14:foregroundMark x1="68889" y1="6989" x2="68889" y2="6989"/>
                        <a14:foregroundMark x1="59630" y1="89785" x2="57778" y2="924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14134" y="421086"/>
            <a:ext cx="6546137" cy="4509561"/>
          </a:xfrm>
          <a:prstGeom prst="rect">
            <a:avLst/>
          </a:prstGeom>
        </p:spPr>
      </p:pic>
      <p:pic>
        <p:nvPicPr>
          <p:cNvPr id="16" name="Picture 2" descr="Image result for ok icon">
            <a:extLst>
              <a:ext uri="{FF2B5EF4-FFF2-40B4-BE49-F238E27FC236}">
                <a16:creationId xmlns:a16="http://schemas.microsoft.com/office/drawing/2014/main" id="{350998E8-A212-43D8-9258-AEAC9EA4B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169" y="4857645"/>
            <a:ext cx="1432100" cy="14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: Rounded Corners 14">
            <a:extLst>
              <a:ext uri="{FF2B5EF4-FFF2-40B4-BE49-F238E27FC236}">
                <a16:creationId xmlns:a16="http://schemas.microsoft.com/office/drawing/2014/main" id="{77CFA518-3899-432D-9965-29CFFB4B9DBA}"/>
              </a:ext>
            </a:extLst>
          </p:cNvPr>
          <p:cNvSpPr/>
          <p:nvPr/>
        </p:nvSpPr>
        <p:spPr>
          <a:xfrm>
            <a:off x="10536782" y="5201348"/>
            <a:ext cx="990600" cy="752171"/>
          </a:xfrm>
          <a:prstGeom prst="roundRect">
            <a:avLst/>
          </a:prstGeom>
          <a:solidFill>
            <a:srgbClr val="6699FF"/>
          </a:solidFill>
          <a:ln w="76200">
            <a:solidFill>
              <a:srgbClr val="6699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NEXT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A131E3-A1CE-442D-8583-5FCC0566598B}"/>
              </a:ext>
            </a:extLst>
          </p:cNvPr>
          <p:cNvSpPr/>
          <p:nvPr/>
        </p:nvSpPr>
        <p:spPr>
          <a:xfrm>
            <a:off x="4377593" y="5351733"/>
            <a:ext cx="302811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ELEPHANT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D3B87A3-F532-4335-8EA6-0CA0B1545776}"/>
              </a:ext>
            </a:extLst>
          </p:cNvPr>
          <p:cNvSpPr/>
          <p:nvPr/>
        </p:nvSpPr>
        <p:spPr>
          <a:xfrm>
            <a:off x="10831612" y="928847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85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75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0.26706 0.1159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46" y="5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48148E-6 L 0.37773 0.0166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0" y="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18" grpId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FCB9DC36-E68E-47C6-8763-39392C2C71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99"/>
          <a:stretch>
            <a:fillRect/>
          </a:stretch>
        </p:blipFill>
        <p:spPr>
          <a:xfrm>
            <a:off x="35560" y="0"/>
            <a:ext cx="12120880" cy="42108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97F16D38-F457-42BA-8CAD-CBD1CDD97F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99"/>
          <a:stretch>
            <a:fillRect/>
          </a:stretch>
        </p:blipFill>
        <p:spPr>
          <a:xfrm>
            <a:off x="71120" y="6436914"/>
            <a:ext cx="12120880" cy="42108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9C9B3C2-A859-4E21-8D76-8CCD74274041}"/>
              </a:ext>
            </a:extLst>
          </p:cNvPr>
          <p:cNvGrpSpPr/>
          <p:nvPr/>
        </p:nvGrpSpPr>
        <p:grpSpPr>
          <a:xfrm>
            <a:off x="257568" y="652819"/>
            <a:ext cx="1898223" cy="839960"/>
            <a:chOff x="2616576" y="995513"/>
            <a:chExt cx="2063993" cy="981013"/>
          </a:xfrm>
        </p:grpSpPr>
        <p:pic>
          <p:nvPicPr>
            <p:cNvPr id="7" name="Picture 7" descr="http://t2.gstatic.com/images?q=tbn:ANd9GcRlXGzG4ErMKiqPxuL6lUrazO8gUOBtWLzkHJa87avhpfRVZztb">
              <a:extLst>
                <a:ext uri="{FF2B5EF4-FFF2-40B4-BE49-F238E27FC236}">
                  <a16:creationId xmlns:a16="http://schemas.microsoft.com/office/drawing/2014/main" id="{EDC2C1E8-E339-4A88-9310-9415364CAD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  <a14:imgEffect>
                        <a14:sharpenSoften amount="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6576" y="995513"/>
              <a:ext cx="1093343" cy="981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98CE36E-E4D9-42A0-A2BA-BCF597D71822}"/>
                </a:ext>
              </a:extLst>
            </p:cNvPr>
            <p:cNvGrpSpPr/>
            <p:nvPr/>
          </p:nvGrpSpPr>
          <p:grpSpPr>
            <a:xfrm>
              <a:off x="2616576" y="1032093"/>
              <a:ext cx="2063993" cy="826760"/>
              <a:chOff x="1035383" y="2125701"/>
              <a:chExt cx="2063993" cy="826760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5F82F6-5A12-49EF-B021-778AF57358B2}"/>
                  </a:ext>
                </a:extLst>
              </p:cNvPr>
              <p:cNvSpPr txBox="1"/>
              <p:nvPr/>
            </p:nvSpPr>
            <p:spPr>
              <a:xfrm>
                <a:off x="1035383" y="2125701"/>
                <a:ext cx="2063993" cy="826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>
                    <a:solidFill>
                      <a:srgbClr val="6699FF"/>
                    </a:solidFill>
                    <a:latin typeface="Harlow Solid Italic" pitchFamily="82" charset="0"/>
                  </a:rPr>
                  <a:t>Apex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5807EB-1C03-47C8-9245-CA52D6BF3379}"/>
                  </a:ext>
                </a:extLst>
              </p:cNvPr>
              <p:cNvSpPr txBox="1"/>
              <p:nvPr/>
            </p:nvSpPr>
            <p:spPr>
              <a:xfrm>
                <a:off x="2339062" y="2288392"/>
                <a:ext cx="3609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TM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C806F67-85AA-41A3-B3DC-B04E82528368}"/>
                  </a:ext>
                </a:extLst>
              </p:cNvPr>
              <p:cNvSpPr txBox="1"/>
              <p:nvPr/>
            </p:nvSpPr>
            <p:spPr>
              <a:xfrm>
                <a:off x="1737384" y="2528971"/>
                <a:ext cx="10983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 b="1" dirty="0">
                    <a:solidFill>
                      <a:schemeClr val="tx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Systems</a:t>
                </a:r>
                <a:endParaRPr lang="en-US" b="1" dirty="0">
                  <a:solidFill>
                    <a:schemeClr val="tx2">
                      <a:lumMod val="40000"/>
                      <a:lumOff val="6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2" name="Shape 323">
            <a:extLst>
              <a:ext uri="{FF2B5EF4-FFF2-40B4-BE49-F238E27FC236}">
                <a16:creationId xmlns:a16="http://schemas.microsoft.com/office/drawing/2014/main" id="{90C8CFD5-2729-496D-BC80-F8AA7B706F19}"/>
              </a:ext>
            </a:extLst>
          </p:cNvPr>
          <p:cNvSpPr/>
          <p:nvPr/>
        </p:nvSpPr>
        <p:spPr>
          <a:xfrm>
            <a:off x="4495799" y="6597213"/>
            <a:ext cx="381841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dirty="0"/>
              <a:t> 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APEX Systems Inc. all rights reserved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E515828-D166-45B0-A980-D5F717E6C81E}"/>
              </a:ext>
            </a:extLst>
          </p:cNvPr>
          <p:cNvSpPr/>
          <p:nvPr/>
        </p:nvSpPr>
        <p:spPr>
          <a:xfrm>
            <a:off x="3429001" y="5136265"/>
            <a:ext cx="4354286" cy="1183078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6699FF"/>
              </a:solidFill>
            </a:endParaRPr>
          </a:p>
          <a:p>
            <a:pPr algn="ctr"/>
            <a:r>
              <a:rPr lang="en-US" b="1" dirty="0">
                <a:solidFill>
                  <a:srgbClr val="6699FF"/>
                </a:solidFill>
              </a:rPr>
              <a:t>_________________________________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D3C61B-D444-4A85-8D98-105148CA2BD1}"/>
              </a:ext>
            </a:extLst>
          </p:cNvPr>
          <p:cNvSpPr/>
          <p:nvPr/>
        </p:nvSpPr>
        <p:spPr>
          <a:xfrm>
            <a:off x="655913" y="5241092"/>
            <a:ext cx="143085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TLE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37C745-F53F-45A4-A224-44BC003E374B}"/>
              </a:ext>
            </a:extLst>
          </p:cNvPr>
          <p:cNvSpPr/>
          <p:nvPr/>
        </p:nvSpPr>
        <p:spPr>
          <a:xfrm>
            <a:off x="576458" y="4547554"/>
            <a:ext cx="1760168" cy="6266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TUR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6342B1A-5E6C-46D6-BCBF-5B5A1AD9A3A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0444" t="15265" r="19220" b="11245"/>
          <a:stretch/>
        </p:blipFill>
        <p:spPr>
          <a:xfrm>
            <a:off x="3001731" y="718158"/>
            <a:ext cx="6543676" cy="3841619"/>
          </a:xfrm>
          <a:prstGeom prst="rect">
            <a:avLst/>
          </a:prstGeom>
        </p:spPr>
      </p:pic>
      <p:pic>
        <p:nvPicPr>
          <p:cNvPr id="16" name="Picture 2" descr="Image result for ok icon">
            <a:extLst>
              <a:ext uri="{FF2B5EF4-FFF2-40B4-BE49-F238E27FC236}">
                <a16:creationId xmlns:a16="http://schemas.microsoft.com/office/drawing/2014/main" id="{5A9DCABB-C744-4FC0-B1E1-56B9F57C9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169" y="4857645"/>
            <a:ext cx="1432100" cy="14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: Rounded Corners 14">
            <a:extLst>
              <a:ext uri="{FF2B5EF4-FFF2-40B4-BE49-F238E27FC236}">
                <a16:creationId xmlns:a16="http://schemas.microsoft.com/office/drawing/2014/main" id="{CF7C688E-B29C-48BB-B4C2-CD0F688E2549}"/>
              </a:ext>
            </a:extLst>
          </p:cNvPr>
          <p:cNvSpPr/>
          <p:nvPr/>
        </p:nvSpPr>
        <p:spPr>
          <a:xfrm>
            <a:off x="10536782" y="5201348"/>
            <a:ext cx="990600" cy="752171"/>
          </a:xfrm>
          <a:prstGeom prst="roundRect">
            <a:avLst/>
          </a:prstGeom>
          <a:solidFill>
            <a:srgbClr val="6699FF"/>
          </a:solidFill>
          <a:ln w="76200">
            <a:solidFill>
              <a:srgbClr val="6699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NEXT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DDBE42-7391-4D05-8EB8-0E0CDDA4156B}"/>
              </a:ext>
            </a:extLst>
          </p:cNvPr>
          <p:cNvSpPr/>
          <p:nvPr/>
        </p:nvSpPr>
        <p:spPr>
          <a:xfrm>
            <a:off x="10831612" y="928847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1192CF-36BE-4A24-AED1-77FB997F50C9}"/>
              </a:ext>
            </a:extLst>
          </p:cNvPr>
          <p:cNvSpPr/>
          <p:nvPr/>
        </p:nvSpPr>
        <p:spPr>
          <a:xfrm>
            <a:off x="3961915" y="5365221"/>
            <a:ext cx="2406228" cy="6266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TURTLE</a:t>
            </a:r>
          </a:p>
        </p:txBody>
      </p:sp>
    </p:spTree>
    <p:extLst>
      <p:ext uri="{BB962C8B-B14F-4D97-AF65-F5344CB8AC3E}">
        <p14:creationId xmlns:p14="http://schemas.microsoft.com/office/powerpoint/2010/main" val="234013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6 L 0.2681 0.116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98" y="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7.40741E-7 L 0.35716 0.0092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52" y="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3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0" grpId="0" animBg="1"/>
      <p:bldP spid="2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FCB9DC36-E68E-47C6-8763-39392C2C71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99"/>
          <a:stretch>
            <a:fillRect/>
          </a:stretch>
        </p:blipFill>
        <p:spPr>
          <a:xfrm>
            <a:off x="35560" y="0"/>
            <a:ext cx="12120880" cy="42108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97F16D38-F457-42BA-8CAD-CBD1CDD97F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99"/>
          <a:stretch>
            <a:fillRect/>
          </a:stretch>
        </p:blipFill>
        <p:spPr>
          <a:xfrm>
            <a:off x="71120" y="6436914"/>
            <a:ext cx="12120880" cy="42108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9C9B3C2-A859-4E21-8D76-8CCD74274041}"/>
              </a:ext>
            </a:extLst>
          </p:cNvPr>
          <p:cNvGrpSpPr/>
          <p:nvPr/>
        </p:nvGrpSpPr>
        <p:grpSpPr>
          <a:xfrm>
            <a:off x="257568" y="652819"/>
            <a:ext cx="1898223" cy="839960"/>
            <a:chOff x="2616576" y="995513"/>
            <a:chExt cx="2063993" cy="981013"/>
          </a:xfrm>
        </p:grpSpPr>
        <p:pic>
          <p:nvPicPr>
            <p:cNvPr id="7" name="Picture 7" descr="http://t2.gstatic.com/images?q=tbn:ANd9GcRlXGzG4ErMKiqPxuL6lUrazO8gUOBtWLzkHJa87avhpfRVZztb">
              <a:extLst>
                <a:ext uri="{FF2B5EF4-FFF2-40B4-BE49-F238E27FC236}">
                  <a16:creationId xmlns:a16="http://schemas.microsoft.com/office/drawing/2014/main" id="{EDC2C1E8-E339-4A88-9310-9415364CAD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  <a14:imgEffect>
                        <a14:sharpenSoften amount="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6576" y="995513"/>
              <a:ext cx="1093343" cy="981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98CE36E-E4D9-42A0-A2BA-BCF597D71822}"/>
                </a:ext>
              </a:extLst>
            </p:cNvPr>
            <p:cNvGrpSpPr/>
            <p:nvPr/>
          </p:nvGrpSpPr>
          <p:grpSpPr>
            <a:xfrm>
              <a:off x="2616576" y="1032093"/>
              <a:ext cx="2063993" cy="826760"/>
              <a:chOff x="1035383" y="2125701"/>
              <a:chExt cx="2063993" cy="826760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B5F82F6-5A12-49EF-B021-778AF57358B2}"/>
                  </a:ext>
                </a:extLst>
              </p:cNvPr>
              <p:cNvSpPr txBox="1"/>
              <p:nvPr/>
            </p:nvSpPr>
            <p:spPr>
              <a:xfrm>
                <a:off x="1035383" y="2125701"/>
                <a:ext cx="2063993" cy="826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>
                    <a:solidFill>
                      <a:srgbClr val="6699FF"/>
                    </a:solidFill>
                    <a:latin typeface="Harlow Solid Italic" pitchFamily="82" charset="0"/>
                  </a:rPr>
                  <a:t>Apex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5807EB-1C03-47C8-9245-CA52D6BF3379}"/>
                  </a:ext>
                </a:extLst>
              </p:cNvPr>
              <p:cNvSpPr txBox="1"/>
              <p:nvPr/>
            </p:nvSpPr>
            <p:spPr>
              <a:xfrm>
                <a:off x="2339062" y="2288392"/>
                <a:ext cx="36099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solidFill>
                      <a:schemeClr val="tx2">
                        <a:lumMod val="40000"/>
                        <a:lumOff val="60000"/>
                      </a:schemeClr>
                    </a:solidFill>
                  </a:rPr>
                  <a:t>TM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C806F67-85AA-41A3-B3DC-B04E82528368}"/>
                  </a:ext>
                </a:extLst>
              </p:cNvPr>
              <p:cNvSpPr txBox="1"/>
              <p:nvPr/>
            </p:nvSpPr>
            <p:spPr>
              <a:xfrm>
                <a:off x="1737384" y="2528971"/>
                <a:ext cx="10983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 b="1" dirty="0">
                    <a:solidFill>
                      <a:schemeClr val="tx2">
                        <a:lumMod val="40000"/>
                        <a:lumOff val="6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Systems</a:t>
                </a:r>
                <a:endParaRPr lang="en-US" b="1" dirty="0">
                  <a:solidFill>
                    <a:schemeClr val="tx2">
                      <a:lumMod val="40000"/>
                      <a:lumOff val="6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2" name="Shape 323">
            <a:extLst>
              <a:ext uri="{FF2B5EF4-FFF2-40B4-BE49-F238E27FC236}">
                <a16:creationId xmlns:a16="http://schemas.microsoft.com/office/drawing/2014/main" id="{045CF884-CA34-4A57-8286-7A359819C0DD}"/>
              </a:ext>
            </a:extLst>
          </p:cNvPr>
          <p:cNvSpPr/>
          <p:nvPr/>
        </p:nvSpPr>
        <p:spPr>
          <a:xfrm>
            <a:off x="4495799" y="6597213"/>
            <a:ext cx="381841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dirty="0"/>
              <a:t> </a:t>
            </a: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APEX Systems Inc. all rights reserved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453BE0C-98B7-486E-93C6-F81614B4FBDD}"/>
              </a:ext>
            </a:extLst>
          </p:cNvPr>
          <p:cNvSpPr/>
          <p:nvPr/>
        </p:nvSpPr>
        <p:spPr>
          <a:xfrm>
            <a:off x="3429000" y="5136265"/>
            <a:ext cx="4885215" cy="1183078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6699FF"/>
              </a:solidFill>
            </a:endParaRPr>
          </a:p>
          <a:p>
            <a:pPr algn="ctr"/>
            <a:r>
              <a:rPr lang="en-US" b="1" dirty="0">
                <a:solidFill>
                  <a:srgbClr val="6699FF"/>
                </a:solidFill>
              </a:rPr>
              <a:t>________________________________________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BD1C87-F791-4FB0-8D3D-675BDC9CFE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91" t="17286" b="24668"/>
          <a:stretch/>
        </p:blipFill>
        <p:spPr>
          <a:xfrm>
            <a:off x="3429000" y="1119194"/>
            <a:ext cx="8064083" cy="349171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E653B65-6BA5-4549-B991-EF35905B72B3}"/>
              </a:ext>
            </a:extLst>
          </p:cNvPr>
          <p:cNvSpPr/>
          <p:nvPr/>
        </p:nvSpPr>
        <p:spPr>
          <a:xfrm>
            <a:off x="383015" y="4460757"/>
            <a:ext cx="176016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AIR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7CEEBF-6CBA-441D-A247-E33F2F65336A}"/>
              </a:ext>
            </a:extLst>
          </p:cNvPr>
          <p:cNvSpPr/>
          <p:nvPr/>
        </p:nvSpPr>
        <p:spPr>
          <a:xfrm>
            <a:off x="206168" y="5094892"/>
            <a:ext cx="192672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PLA</a:t>
            </a:r>
          </a:p>
        </p:txBody>
      </p:sp>
      <p:pic>
        <p:nvPicPr>
          <p:cNvPr id="16" name="Picture 2" descr="Image result for ok icon">
            <a:extLst>
              <a:ext uri="{FF2B5EF4-FFF2-40B4-BE49-F238E27FC236}">
                <a16:creationId xmlns:a16="http://schemas.microsoft.com/office/drawing/2014/main" id="{62E897F3-860B-4DAF-9CCF-49232A171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169" y="4857645"/>
            <a:ext cx="1432100" cy="14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: Rounded Corners 14">
            <a:extLst>
              <a:ext uri="{FF2B5EF4-FFF2-40B4-BE49-F238E27FC236}">
                <a16:creationId xmlns:a16="http://schemas.microsoft.com/office/drawing/2014/main" id="{82C02067-7C51-4E98-A489-3732E215849A}"/>
              </a:ext>
            </a:extLst>
          </p:cNvPr>
          <p:cNvSpPr/>
          <p:nvPr/>
        </p:nvSpPr>
        <p:spPr>
          <a:xfrm>
            <a:off x="10536782" y="5201348"/>
            <a:ext cx="990600" cy="752171"/>
          </a:xfrm>
          <a:prstGeom prst="roundRect">
            <a:avLst/>
          </a:prstGeom>
          <a:solidFill>
            <a:srgbClr val="6699FF"/>
          </a:solidFill>
          <a:ln w="76200">
            <a:solidFill>
              <a:srgbClr val="6699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NEXT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B6BCF9-0E55-4774-AC45-DBD95EB6594B}"/>
              </a:ext>
            </a:extLst>
          </p:cNvPr>
          <p:cNvSpPr/>
          <p:nvPr/>
        </p:nvSpPr>
        <p:spPr>
          <a:xfrm>
            <a:off x="10831612" y="928847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184C6B-685C-4C7E-8D82-4BE3BC4BE65F}"/>
              </a:ext>
            </a:extLst>
          </p:cNvPr>
          <p:cNvSpPr/>
          <p:nvPr/>
        </p:nvSpPr>
        <p:spPr>
          <a:xfrm>
            <a:off x="3815669" y="5304831"/>
            <a:ext cx="176016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AIR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8E2AAB6-82A4-4478-BFA5-AC7A3D70BFF1}"/>
              </a:ext>
            </a:extLst>
          </p:cNvPr>
          <p:cNvSpPr/>
          <p:nvPr/>
        </p:nvSpPr>
        <p:spPr>
          <a:xfrm>
            <a:off x="5411333" y="5321043"/>
            <a:ext cx="192672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PLANE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20DF90F-0834-4C5A-8C90-99A5BC0A3B74}"/>
              </a:ext>
            </a:extLst>
          </p:cNvPr>
          <p:cNvSpPr/>
          <p:nvPr/>
        </p:nvSpPr>
        <p:spPr>
          <a:xfrm>
            <a:off x="71120" y="5708063"/>
            <a:ext cx="192672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NE</a:t>
            </a:r>
          </a:p>
        </p:txBody>
      </p:sp>
    </p:spTree>
    <p:extLst>
      <p:ext uri="{BB962C8B-B14F-4D97-AF65-F5344CB8AC3E}">
        <p14:creationId xmlns:p14="http://schemas.microsoft.com/office/powerpoint/2010/main" val="344606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xit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33333E-6 L 0.28489 0.1263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45" y="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8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44444E-6 L 0.40065 0.0340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26" y="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5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0.475 -0.0548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50" y="-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000"/>
                            </p:stCondLst>
                            <p:childTnLst>
                              <p:par>
                                <p:cTn id="30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 animBg="1"/>
      <p:bldP spid="21" grpId="0"/>
      <p:bldP spid="22" grpId="2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mage result for sky background">
            <a:extLst>
              <a:ext uri="{FF2B5EF4-FFF2-40B4-BE49-F238E27FC236}">
                <a16:creationId xmlns:a16="http://schemas.microsoft.com/office/drawing/2014/main" id="{12ECD618-EA54-4023-81A9-B488EC143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69" y="25550"/>
            <a:ext cx="12206069" cy="683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3F6252B7-86FA-4B20-B53F-90404E0975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899"/>
          <a:stretch>
            <a:fillRect/>
          </a:stretch>
        </p:blipFill>
        <p:spPr>
          <a:xfrm>
            <a:off x="-23815" y="-31008"/>
            <a:ext cx="12206069" cy="48984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111B74B-027B-4CD3-9316-F76CF4DEB609}"/>
              </a:ext>
            </a:extLst>
          </p:cNvPr>
          <p:cNvGrpSpPr/>
          <p:nvPr/>
        </p:nvGrpSpPr>
        <p:grpSpPr>
          <a:xfrm>
            <a:off x="140069" y="626465"/>
            <a:ext cx="1547995" cy="653054"/>
            <a:chOff x="2616576" y="995513"/>
            <a:chExt cx="2063993" cy="870738"/>
          </a:xfrm>
        </p:grpSpPr>
        <p:pic>
          <p:nvPicPr>
            <p:cNvPr id="7" name="Picture 7" descr="http://t2.gstatic.com/images?q=tbn:ANd9GcRlXGzG4ErMKiqPxuL6lUrazO8gUOBtWLzkHJa87avhpfRVZztb">
              <a:extLst>
                <a:ext uri="{FF2B5EF4-FFF2-40B4-BE49-F238E27FC236}">
                  <a16:creationId xmlns:a16="http://schemas.microsoft.com/office/drawing/2014/main" id="{BEE609C7-795D-4E55-A610-E8D631FC22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  <a14:imgEffect>
                        <a14:sharpenSoften amount="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6576" y="995513"/>
              <a:ext cx="1093342" cy="717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3DF4C59-5C0F-4386-8BE9-21ADF0597531}"/>
                </a:ext>
              </a:extLst>
            </p:cNvPr>
            <p:cNvGrpSpPr/>
            <p:nvPr/>
          </p:nvGrpSpPr>
          <p:grpSpPr>
            <a:xfrm>
              <a:off x="2616576" y="1032093"/>
              <a:ext cx="2063993" cy="834158"/>
              <a:chOff x="1035383" y="2125701"/>
              <a:chExt cx="2063993" cy="834158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0DA4061-BD92-42D7-ABEF-66A6227E493A}"/>
                  </a:ext>
                </a:extLst>
              </p:cNvPr>
              <p:cNvSpPr txBox="1"/>
              <p:nvPr/>
            </p:nvSpPr>
            <p:spPr>
              <a:xfrm>
                <a:off x="1035383" y="2125701"/>
                <a:ext cx="206399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0" b="1" dirty="0">
                    <a:solidFill>
                      <a:srgbClr val="3399FF"/>
                    </a:solidFill>
                    <a:latin typeface="Harlow Solid Italic" pitchFamily="82" charset="0"/>
                  </a:rPr>
                  <a:t>Apex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0A576D8-CA0B-4529-90E9-1097DC61550E}"/>
                  </a:ext>
                </a:extLst>
              </p:cNvPr>
              <p:cNvSpPr txBox="1"/>
              <p:nvPr/>
            </p:nvSpPr>
            <p:spPr>
              <a:xfrm>
                <a:off x="2339061" y="2288392"/>
                <a:ext cx="42148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50" b="1" dirty="0">
                    <a:solidFill>
                      <a:srgbClr val="3399FF"/>
                    </a:solidFill>
                  </a:rPr>
                  <a:t>TM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A22E2C8-A454-4637-A9C2-A162F2990DE3}"/>
                  </a:ext>
                </a:extLst>
              </p:cNvPr>
              <p:cNvSpPr txBox="1"/>
              <p:nvPr/>
            </p:nvSpPr>
            <p:spPr>
              <a:xfrm>
                <a:off x="1737384" y="2528972"/>
                <a:ext cx="1156726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500" b="1" dirty="0">
                    <a:solidFill>
                      <a:srgbClr val="3399FF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200" b="1" dirty="0">
                    <a:solidFill>
                      <a:srgbClr val="3399FF"/>
                    </a:solidFill>
                    <a:latin typeface="Arial" pitchFamily="34" charset="0"/>
                    <a:cs typeface="Arial" pitchFamily="34" charset="0"/>
                  </a:rPr>
                  <a:t>Systems</a:t>
                </a:r>
                <a:endParaRPr lang="en-US" sz="1350" b="1" dirty="0">
                  <a:solidFill>
                    <a:srgbClr val="3399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pic>
        <p:nvPicPr>
          <p:cNvPr id="12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7B2039AB-D38E-4D15-8EAC-385F70B4DA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7899"/>
          <a:stretch>
            <a:fillRect/>
          </a:stretch>
        </p:blipFill>
        <p:spPr>
          <a:xfrm>
            <a:off x="-33561" y="6562132"/>
            <a:ext cx="12215815" cy="490931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hape 323">
            <a:extLst>
              <a:ext uri="{FF2B5EF4-FFF2-40B4-BE49-F238E27FC236}">
                <a16:creationId xmlns:a16="http://schemas.microsoft.com/office/drawing/2014/main" id="{CE4D1757-108B-4AA6-A5C8-0E5B78B34659}"/>
              </a:ext>
            </a:extLst>
          </p:cNvPr>
          <p:cNvSpPr/>
          <p:nvPr/>
        </p:nvSpPr>
        <p:spPr>
          <a:xfrm>
            <a:off x="4279441" y="6606781"/>
            <a:ext cx="4302458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4289" rIns="34289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sz="1400" dirty="0"/>
              <a:t> </a:t>
            </a:r>
            <a:r>
              <a:rPr sz="1600" dirty="0">
                <a:solidFill>
                  <a:srgbClr val="000000"/>
                </a:solidFill>
              </a:rPr>
              <a:t>Copyright © APEX Systems Inc. all rights reserved</a:t>
            </a:r>
          </a:p>
        </p:txBody>
      </p:sp>
      <p:pic>
        <p:nvPicPr>
          <p:cNvPr id="15" name="Picture 2" descr="C:\Users\Maurice\Pictures\adriana-lima-photos-54[1].jpg">
            <a:extLst>
              <a:ext uri="{FF2B5EF4-FFF2-40B4-BE49-F238E27FC236}">
                <a16:creationId xmlns:a16="http://schemas.microsoft.com/office/drawing/2014/main" id="{1B31BC6E-5149-4AE0-98E1-46603C238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" y="3737860"/>
            <a:ext cx="2735115" cy="2736937"/>
          </a:xfrm>
          <a:prstGeom prst="rect">
            <a:avLst/>
          </a:prstGeom>
          <a:noFill/>
          <a:ln w="76200">
            <a:solidFill>
              <a:srgbClr val="3399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7B85CFB-65E6-48D9-AAC8-B5A162FC6E5C}"/>
              </a:ext>
            </a:extLst>
          </p:cNvPr>
          <p:cNvSpPr/>
          <p:nvPr/>
        </p:nvSpPr>
        <p:spPr>
          <a:xfrm>
            <a:off x="3403834" y="5336046"/>
            <a:ext cx="6872069" cy="990986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DESCRIBE THE ACTION</a:t>
            </a:r>
          </a:p>
        </p:txBody>
      </p:sp>
      <p:pic>
        <p:nvPicPr>
          <p:cNvPr id="17" name="Picture 4" descr="http://t1.gstatic.com/images?q=tbn:ANd9GcQ-EKGPfUify8Z6SOHy3a3y8ry8CidifExXW0k9Qmsj7uWuIXO7Zw">
            <a:extLst>
              <a:ext uri="{FF2B5EF4-FFF2-40B4-BE49-F238E27FC236}">
                <a16:creationId xmlns:a16="http://schemas.microsoft.com/office/drawing/2014/main" id="{E8502718-C9B7-403A-AF04-A6270EA65E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22963" r="77778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36" r="22598"/>
          <a:stretch/>
        </p:blipFill>
        <p:spPr bwMode="auto">
          <a:xfrm>
            <a:off x="9508731" y="1512056"/>
            <a:ext cx="2864908" cy="3006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://img.ehowcdn.com/article-new/ehow/images/a06/su/b4/parachute-jumping-games-1.1-800x800.jpg">
            <a:extLst>
              <a:ext uri="{FF2B5EF4-FFF2-40B4-BE49-F238E27FC236}">
                <a16:creationId xmlns:a16="http://schemas.microsoft.com/office/drawing/2014/main" id="{B9917AD2-717D-42BF-A9CA-2BCAF0A96E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333" b="90000" l="10000" r="90000">
                        <a14:foregroundMark x1="47000" y1="58000" x2="47750" y2="6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48" r="19242" b="13856"/>
          <a:stretch/>
        </p:blipFill>
        <p:spPr bwMode="auto">
          <a:xfrm>
            <a:off x="19034" y="-1274566"/>
            <a:ext cx="3314814" cy="522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t0.gstatic.com/images?q=tbn:ANd9GcRug5CsxMnW5r4-t8d7RoTjSGIBYVTYMddu2jjni14abo-Bpt5n">
            <a:extLst>
              <a:ext uri="{FF2B5EF4-FFF2-40B4-BE49-F238E27FC236}">
                <a16:creationId xmlns:a16="http://schemas.microsoft.com/office/drawing/2014/main" id="{A18B7D69-7146-4BED-AFF1-3606879CE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239" b="99254" l="0" r="100000"/>
                    </a14:imgEffect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154" y="889464"/>
            <a:ext cx="3662036" cy="2111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17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62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62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6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2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2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5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SEA background">
            <a:extLst>
              <a:ext uri="{FF2B5EF4-FFF2-40B4-BE49-F238E27FC236}">
                <a16:creationId xmlns:a16="http://schemas.microsoft.com/office/drawing/2014/main" id="{B4E4B5C2-2449-4733-B21F-C862B099BC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74"/>
          <a:stretch/>
        </p:blipFill>
        <p:spPr bwMode="auto">
          <a:xfrm>
            <a:off x="9746" y="318685"/>
            <a:ext cx="12182254" cy="6277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227A52E9-176B-436C-B734-8FED2DBDFC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899"/>
          <a:stretch>
            <a:fillRect/>
          </a:stretch>
        </p:blipFill>
        <p:spPr>
          <a:xfrm>
            <a:off x="9746" y="-476"/>
            <a:ext cx="12206069" cy="48984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4.jpg" descr="http://previews.123rf.com/images/nexusplexus/nexusplexus1210/nexusplexus121001812/15765535-Image-of-heart-beat-against-colour-background-Stock-Photo-healthcare-medical-background.jpg">
            <a:extLst>
              <a:ext uri="{FF2B5EF4-FFF2-40B4-BE49-F238E27FC236}">
                <a16:creationId xmlns:a16="http://schemas.microsoft.com/office/drawing/2014/main" id="{528B0422-F86E-4952-A09B-9F8F78E78C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7899"/>
          <a:stretch>
            <a:fillRect/>
          </a:stretch>
        </p:blipFill>
        <p:spPr>
          <a:xfrm>
            <a:off x="-33561" y="6562132"/>
            <a:ext cx="12215815" cy="490931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2" descr="C:\Users\Maurice\Pictures\adriana-lima-photos-54[1].jpg">
            <a:extLst>
              <a:ext uri="{FF2B5EF4-FFF2-40B4-BE49-F238E27FC236}">
                <a16:creationId xmlns:a16="http://schemas.microsoft.com/office/drawing/2014/main" id="{5E26276D-22CA-48A6-880A-7F772F2BE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3332" y="3784774"/>
            <a:ext cx="2735115" cy="2736937"/>
          </a:xfrm>
          <a:prstGeom prst="rect">
            <a:avLst/>
          </a:prstGeom>
          <a:noFill/>
          <a:ln w="76200">
            <a:solidFill>
              <a:srgbClr val="3399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hape 323">
            <a:extLst>
              <a:ext uri="{FF2B5EF4-FFF2-40B4-BE49-F238E27FC236}">
                <a16:creationId xmlns:a16="http://schemas.microsoft.com/office/drawing/2014/main" id="{C5C3D327-59F0-4635-89E0-A5D67F99F355}"/>
              </a:ext>
            </a:extLst>
          </p:cNvPr>
          <p:cNvSpPr/>
          <p:nvPr/>
        </p:nvSpPr>
        <p:spPr>
          <a:xfrm>
            <a:off x="4279441" y="6606781"/>
            <a:ext cx="4302458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4289" rIns="34289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sz="1400" dirty="0"/>
              <a:t> </a:t>
            </a:r>
            <a:r>
              <a:rPr sz="1600" dirty="0">
                <a:solidFill>
                  <a:srgbClr val="000000"/>
                </a:solidFill>
              </a:rPr>
              <a:t>Copyright © APEX Systems Inc. all rights reserved</a:t>
            </a:r>
          </a:p>
        </p:txBody>
      </p:sp>
      <p:pic>
        <p:nvPicPr>
          <p:cNvPr id="10" name="Picture 4" descr="http://3dboat-design.com/wp-content/uploads/speed-boat.jpg">
            <a:extLst>
              <a:ext uri="{FF2B5EF4-FFF2-40B4-BE49-F238E27FC236}">
                <a16:creationId xmlns:a16="http://schemas.microsoft.com/office/drawing/2014/main" id="{B4167AE2-122E-4069-925F-4DE3FBAA12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000" b="71000" l="16667" r="73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86" t="43338" r="26778" b="28331"/>
          <a:stretch/>
        </p:blipFill>
        <p:spPr bwMode="auto">
          <a:xfrm>
            <a:off x="-5062978" y="2037588"/>
            <a:ext cx="5312881" cy="153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98FE4EE-9C82-4340-B1CE-173BEF4E3468}"/>
              </a:ext>
            </a:extLst>
          </p:cNvPr>
          <p:cNvSpPr/>
          <p:nvPr/>
        </p:nvSpPr>
        <p:spPr>
          <a:xfrm>
            <a:off x="2347457" y="5571146"/>
            <a:ext cx="6872069" cy="990986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DESCRIBE THE ACTION</a:t>
            </a:r>
          </a:p>
        </p:txBody>
      </p:sp>
      <p:pic>
        <p:nvPicPr>
          <p:cNvPr id="2052" name="Picture 4" descr="Image result for MAN ON SKIJET ON WHITE BACKGROUND">
            <a:extLst>
              <a:ext uri="{FF2B5EF4-FFF2-40B4-BE49-F238E27FC236}">
                <a16:creationId xmlns:a16="http://schemas.microsoft.com/office/drawing/2014/main" id="{07F59733-BABD-4C8E-94CC-4DAFA4ED93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1579" b="76974" l="5921" r="90132">
                        <a14:foregroundMark x1="59079" y1="42368" x2="64737" y2="42368"/>
                        <a14:foregroundMark x1="71842" y1="41974" x2="76447" y2="44474"/>
                        <a14:foregroundMark x1="20368" y1="74209" x2="22895" y2="73684"/>
                        <a14:foregroundMark x1="5789" y1="77237" x2="11261" y2="76100"/>
                        <a14:foregroundMark x1="22895" y1="73684" x2="30921" y2="74211"/>
                        <a14:foregroundMark x1="30921" y1="74211" x2="37368" y2="69868"/>
                        <a14:foregroundMark x1="37368" y1="69868" x2="44211" y2="68289"/>
                        <a14:foregroundMark x1="44211" y1="68289" x2="50395" y2="72237"/>
                        <a14:foregroundMark x1="50395" y1="72237" x2="72105" y2="70658"/>
                        <a14:foregroundMark x1="72105" y1="70658" x2="87105" y2="71184"/>
                        <a14:foregroundMark x1="87105" y1="71184" x2="90263" y2="71974"/>
                        <a14:foregroundMark x1="13421" y1="60658" x2="11669" y2="61021"/>
                        <a14:foregroundMark x1="6611" y1="66606" x2="6683" y2="68583"/>
                        <a14:foregroundMark x1="9271" y1="66604" x2="9279" y2="66962"/>
                        <a14:foregroundMark x1="20533" y1="76711" x2="22368" y2="76711"/>
                        <a14:foregroundMark x1="22368" y1="76711" x2="36842" y2="75395"/>
                        <a14:foregroundMark x1="36842" y1="75395" x2="89605" y2="77105"/>
                        <a14:foregroundMark x1="6220" y1="66146" x2="6579" y2="68158"/>
                        <a14:backgroundMark x1="6316" y1="68947" x2="19605" y2="77632"/>
                        <a14:backgroundMark x1="12368" y1="61842" x2="5132" y2="64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44" t="37653" r="10889" b="26500"/>
          <a:stretch/>
        </p:blipFill>
        <p:spPr bwMode="auto">
          <a:xfrm>
            <a:off x="12148693" y="1229784"/>
            <a:ext cx="4879316" cy="207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6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4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4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425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25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24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beache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68186"/>
            <a:ext cx="12192000" cy="6927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Maurice\Downloads\turtle_balancing_hg_clr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0246" y="1792156"/>
            <a:ext cx="160972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C:\Users\Maurice\Downloads\woman_sailor_row_boat_lg_clr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309" y="1857374"/>
            <a:ext cx="3252110" cy="162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C:\Users\Maurice\Downloads\geese_fly1_lg_clr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70402" y="-109930"/>
            <a:ext cx="2749550" cy="190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sea background">
            <a:extLst>
              <a:ext uri="{FF2B5EF4-FFF2-40B4-BE49-F238E27FC236}">
                <a16:creationId xmlns:a16="http://schemas.microsoft.com/office/drawing/2014/main" id="{AE233855-FC0F-4AF3-B6BF-91DD96DBF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6E7B80"/>
              </a:clrFrom>
              <a:clrTo>
                <a:srgbClr val="6E7B8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97458"/>
            <a:ext cx="12192000" cy="306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Maurice\Downloads\two_fish_kissing_hg_clr.gif">
            <a:extLst>
              <a:ext uri="{FF2B5EF4-FFF2-40B4-BE49-F238E27FC236}">
                <a16:creationId xmlns:a16="http://schemas.microsoft.com/office/drawing/2014/main" id="{E47B222E-652A-449D-B45A-865B5C47055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215" y="3797458"/>
            <a:ext cx="371475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Maurice\Downloads\octopus_couple_hg_clr.gif">
            <a:extLst>
              <a:ext uri="{FF2B5EF4-FFF2-40B4-BE49-F238E27FC236}">
                <a16:creationId xmlns:a16="http://schemas.microsoft.com/office/drawing/2014/main" id="{A7997EAF-121D-48C0-AA09-E9039A77965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53227" y="4692217"/>
            <a:ext cx="29718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C:\Users\Maurice\Downloads\manatee_and_baby_swimming_hg_clr.gif">
            <a:extLst>
              <a:ext uri="{FF2B5EF4-FFF2-40B4-BE49-F238E27FC236}">
                <a16:creationId xmlns:a16="http://schemas.microsoft.com/office/drawing/2014/main" id="{D69A68DB-D822-4452-966A-450F9BA1ADA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5153" y="4196917"/>
            <a:ext cx="34671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Maurice\Downloads\octopus_couple_hg_clr.gif">
            <a:extLst>
              <a:ext uri="{FF2B5EF4-FFF2-40B4-BE49-F238E27FC236}">
                <a16:creationId xmlns:a16="http://schemas.microsoft.com/office/drawing/2014/main" id="{DB496C05-F339-4AD2-8C32-AEE306CD477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250290" y="4692217"/>
            <a:ext cx="29718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Maurice\Downloads\manatee_and_baby_swimming_hg_clr.gif">
            <a:extLst>
              <a:ext uri="{FF2B5EF4-FFF2-40B4-BE49-F238E27FC236}">
                <a16:creationId xmlns:a16="http://schemas.microsoft.com/office/drawing/2014/main" id="{95A0F846-7B4D-4CB5-8A6C-0281BF69FA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990053" y="4196917"/>
            <a:ext cx="346710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397BF1E-224E-4E73-84E6-5BB357AF0AAD}"/>
              </a:ext>
            </a:extLst>
          </p:cNvPr>
          <p:cNvSpPr/>
          <p:nvPr/>
        </p:nvSpPr>
        <p:spPr>
          <a:xfrm>
            <a:off x="3516473" y="-423598"/>
            <a:ext cx="6872069" cy="990986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DESCRIBE THE ACTION</a:t>
            </a:r>
          </a:p>
        </p:txBody>
      </p:sp>
      <p:pic>
        <p:nvPicPr>
          <p:cNvPr id="18" name="Picture 2" descr="C:\Users\Maurice\Pictures\adriana-lima-photos-54[1].jpg">
            <a:extLst>
              <a:ext uri="{FF2B5EF4-FFF2-40B4-BE49-F238E27FC236}">
                <a16:creationId xmlns:a16="http://schemas.microsoft.com/office/drawing/2014/main" id="{DE31D7CB-4F90-4881-A913-42C0688F1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3" y="-453582"/>
            <a:ext cx="2735115" cy="2736937"/>
          </a:xfrm>
          <a:prstGeom prst="rect">
            <a:avLst/>
          </a:prstGeom>
          <a:noFill/>
          <a:ln w="76200">
            <a:solidFill>
              <a:srgbClr val="3399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60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25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25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8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8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7.40741E-7 L -0.27591 0.04954 " pathEditMode="relative" rAng="0" ptsTypes="AA">
                                      <p:cBhvr>
                                        <p:cTn id="23" dur="10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02" y="2477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9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75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9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9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9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9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9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9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9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9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191</Words>
  <Application>Microsoft Office PowerPoint</Application>
  <PresentationFormat>Widescreen</PresentationFormat>
  <Paragraphs>94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Harlow Solid Italic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Roy Sarfati</dc:creator>
  <cp:lastModifiedBy>Roy Sarfati</cp:lastModifiedBy>
  <cp:revision>26</cp:revision>
  <dcterms:created xsi:type="dcterms:W3CDTF">2019-06-05T15:57:53Z</dcterms:created>
  <dcterms:modified xsi:type="dcterms:W3CDTF">2019-08-07T21:00:42Z</dcterms:modified>
</cp:coreProperties>
</file>